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2"/>
  </p:notesMasterIdLst>
  <p:sldIdLst>
    <p:sldId id="256" r:id="rId2"/>
    <p:sldId id="259" r:id="rId3"/>
    <p:sldId id="270" r:id="rId4"/>
    <p:sldId id="261" r:id="rId5"/>
    <p:sldId id="297" r:id="rId6"/>
    <p:sldId id="263" r:id="rId7"/>
    <p:sldId id="298" r:id="rId8"/>
    <p:sldId id="300" r:id="rId9"/>
    <p:sldId id="302" r:id="rId10"/>
    <p:sldId id="275" r:id="rId11"/>
  </p:sldIdLst>
  <p:sldSz cx="9144000" cy="5143500" type="screen16x9"/>
  <p:notesSz cx="6858000" cy="9144000"/>
  <p:embeddedFontLst>
    <p:embeddedFont>
      <p:font typeface="3ds SemiBold" panose="02000503020000020004" pitchFamily="2" charset="0"/>
      <p:bold r:id="rId13"/>
      <p:boldItalic r:id="rId14"/>
    </p:embeddedFont>
    <p:embeddedFont>
      <p:font typeface="Aptos Black" panose="020B0004020202020204" pitchFamily="34" charset="0"/>
      <p:bold r:id="rId15"/>
      <p:boldItalic r:id="rId16"/>
    </p:embeddedFont>
    <p:embeddedFont>
      <p:font typeface="Bebas Neue" panose="020B0606020202050201" pitchFamily="34" charset="0"/>
      <p:regular r:id="rId17"/>
    </p:embeddedFont>
    <p:embeddedFont>
      <p:font typeface="Days One" panose="020B0604020202020204" charset="0"/>
      <p:regular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3F40E6-B97C-445D-98F4-4D1C412150AD}">
  <a:tblStyle styleId="{9D3F40E6-B97C-445D-98F4-4D1C412150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2aa3d063a2b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2aa3d063a2b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aa3d063a2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aa3d063a2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aa3d063a2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2aa3d063a2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2aa3d063a2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2aa3d063a2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10" name="Google Shape;10;p2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" name="Google Shape;36;p2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37" name="Google Shape;37;p2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" name="Google Shape;43;p2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44" name="Google Shape;44;p2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814850" y="1633725"/>
            <a:ext cx="5514300" cy="20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2301625" y="3686200"/>
            <a:ext cx="4540800" cy="460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20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730" name="Google Shape;730;p20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1" name="Google Shape;731;p20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2" name="Google Shape;732;p20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3" name="Google Shape;733;p20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4" name="Google Shape;734;p20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5" name="Google Shape;735;p20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6" name="Google Shape;736;p20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7" name="Google Shape;737;p20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8" name="Google Shape;738;p20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9" name="Google Shape;739;p20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0" name="Google Shape;740;p20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1" name="Google Shape;741;p20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2" name="Google Shape;742;p20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20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4" name="Google Shape;744;p20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20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20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7" name="Google Shape;747;p20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8" name="Google Shape;748;p20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20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0" name="Google Shape;750;p20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1" name="Google Shape;751;p20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20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20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4" name="Google Shape;754;p20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5" name="Google Shape;755;p20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56" name="Google Shape;756;p20"/>
          <p:cNvGrpSpPr/>
          <p:nvPr/>
        </p:nvGrpSpPr>
        <p:grpSpPr>
          <a:xfrm>
            <a:off x="626050" y="427300"/>
            <a:ext cx="8197400" cy="4593724"/>
            <a:chOff x="-280802" y="20880"/>
            <a:chExt cx="10622522" cy="5952733"/>
          </a:xfrm>
        </p:grpSpPr>
        <p:sp>
          <p:nvSpPr>
            <p:cNvPr id="757" name="Google Shape;757;p20"/>
            <p:cNvSpPr/>
            <p:nvPr/>
          </p:nvSpPr>
          <p:spPr>
            <a:xfrm>
              <a:off x="-280802" y="549713"/>
              <a:ext cx="10622520" cy="5423901"/>
            </a:xfrm>
            <a:custGeom>
              <a:avLst/>
              <a:gdLst/>
              <a:ahLst/>
              <a:cxnLst/>
              <a:rect l="l" t="t" r="r" b="b"/>
              <a:pathLst>
                <a:path w="29507" h="14157" extrusionOk="0">
                  <a:moveTo>
                    <a:pt x="0" y="14157"/>
                  </a:moveTo>
                  <a:lnTo>
                    <a:pt x="29507" y="14157"/>
                  </a:lnTo>
                  <a:lnTo>
                    <a:pt x="29507" y="0"/>
                  </a:lnTo>
                  <a:lnTo>
                    <a:pt x="0" y="0"/>
                  </a:lnTo>
                  <a:lnTo>
                    <a:pt x="0" y="14157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-280800" y="20880"/>
              <a:ext cx="10622520" cy="528840"/>
            </a:xfrm>
            <a:custGeom>
              <a:avLst/>
              <a:gdLst/>
              <a:ahLst/>
              <a:cxnLst/>
              <a:rect l="l" t="t" r="r" b="b"/>
              <a:pathLst>
                <a:path w="29507" h="1469" extrusionOk="0">
                  <a:moveTo>
                    <a:pt x="28655" y="0"/>
                  </a:moveTo>
                  <a:lnTo>
                    <a:pt x="851" y="0"/>
                  </a:lnTo>
                  <a:cubicBezTo>
                    <a:pt x="381" y="0"/>
                    <a:pt x="0" y="312"/>
                    <a:pt x="0" y="698"/>
                  </a:cubicBezTo>
                  <a:lnTo>
                    <a:pt x="0" y="1469"/>
                  </a:lnTo>
                  <a:lnTo>
                    <a:pt x="29507" y="1469"/>
                  </a:lnTo>
                  <a:lnTo>
                    <a:pt x="29507" y="698"/>
                  </a:lnTo>
                  <a:cubicBezTo>
                    <a:pt x="29507" y="312"/>
                    <a:pt x="29126" y="0"/>
                    <a:pt x="28655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-47880" y="163440"/>
              <a:ext cx="243000" cy="24336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327960" y="163440"/>
              <a:ext cx="243000" cy="24336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703800" y="163440"/>
              <a:ext cx="243000" cy="24336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2" name="Google Shape;762;p20"/>
          <p:cNvGrpSpPr/>
          <p:nvPr/>
        </p:nvGrpSpPr>
        <p:grpSpPr>
          <a:xfrm>
            <a:off x="473650" y="274900"/>
            <a:ext cx="8197400" cy="4593724"/>
            <a:chOff x="-280802" y="20880"/>
            <a:chExt cx="10622522" cy="5952733"/>
          </a:xfrm>
        </p:grpSpPr>
        <p:sp>
          <p:nvSpPr>
            <p:cNvPr id="763" name="Google Shape;763;p20"/>
            <p:cNvSpPr/>
            <p:nvPr/>
          </p:nvSpPr>
          <p:spPr>
            <a:xfrm>
              <a:off x="-280802" y="549713"/>
              <a:ext cx="10622520" cy="5423901"/>
            </a:xfrm>
            <a:custGeom>
              <a:avLst/>
              <a:gdLst/>
              <a:ahLst/>
              <a:cxnLst/>
              <a:rect l="l" t="t" r="r" b="b"/>
              <a:pathLst>
                <a:path w="29507" h="14157" extrusionOk="0">
                  <a:moveTo>
                    <a:pt x="0" y="14157"/>
                  </a:moveTo>
                  <a:lnTo>
                    <a:pt x="29507" y="14157"/>
                  </a:lnTo>
                  <a:lnTo>
                    <a:pt x="29507" y="0"/>
                  </a:lnTo>
                  <a:lnTo>
                    <a:pt x="0" y="0"/>
                  </a:lnTo>
                  <a:lnTo>
                    <a:pt x="0" y="14157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20"/>
            <p:cNvSpPr/>
            <p:nvPr/>
          </p:nvSpPr>
          <p:spPr>
            <a:xfrm>
              <a:off x="-280800" y="20880"/>
              <a:ext cx="10622520" cy="528840"/>
            </a:xfrm>
            <a:custGeom>
              <a:avLst/>
              <a:gdLst/>
              <a:ahLst/>
              <a:cxnLst/>
              <a:rect l="l" t="t" r="r" b="b"/>
              <a:pathLst>
                <a:path w="29507" h="1469" extrusionOk="0">
                  <a:moveTo>
                    <a:pt x="28655" y="0"/>
                  </a:moveTo>
                  <a:lnTo>
                    <a:pt x="851" y="0"/>
                  </a:lnTo>
                  <a:cubicBezTo>
                    <a:pt x="381" y="0"/>
                    <a:pt x="0" y="312"/>
                    <a:pt x="0" y="698"/>
                  </a:cubicBezTo>
                  <a:lnTo>
                    <a:pt x="0" y="1469"/>
                  </a:lnTo>
                  <a:lnTo>
                    <a:pt x="29507" y="1469"/>
                  </a:lnTo>
                  <a:lnTo>
                    <a:pt x="29507" y="698"/>
                  </a:lnTo>
                  <a:cubicBezTo>
                    <a:pt x="29507" y="312"/>
                    <a:pt x="29126" y="0"/>
                    <a:pt x="28655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-47880" y="163440"/>
              <a:ext cx="243000" cy="24336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0"/>
            <p:cNvSpPr/>
            <p:nvPr/>
          </p:nvSpPr>
          <p:spPr>
            <a:xfrm>
              <a:off x="327960" y="163440"/>
              <a:ext cx="243000" cy="24336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703800" y="163440"/>
              <a:ext cx="243000" cy="24336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8" name="Google Shape;768;p20"/>
          <p:cNvGrpSpPr/>
          <p:nvPr/>
        </p:nvGrpSpPr>
        <p:grpSpPr>
          <a:xfrm>
            <a:off x="7527566" y="3702226"/>
            <a:ext cx="1212401" cy="1240945"/>
            <a:chOff x="8264880" y="1119240"/>
            <a:chExt cx="1865520" cy="1909440"/>
          </a:xfrm>
        </p:grpSpPr>
        <p:sp>
          <p:nvSpPr>
            <p:cNvPr id="769" name="Google Shape;769;p20"/>
            <p:cNvSpPr/>
            <p:nvPr/>
          </p:nvSpPr>
          <p:spPr>
            <a:xfrm>
              <a:off x="9336240" y="2202840"/>
              <a:ext cx="190080" cy="199080"/>
            </a:xfrm>
            <a:custGeom>
              <a:avLst/>
              <a:gdLst/>
              <a:ahLst/>
              <a:cxnLst/>
              <a:rect l="l" t="t" r="r" b="b"/>
              <a:pathLst>
                <a:path w="528" h="553" extrusionOk="0">
                  <a:moveTo>
                    <a:pt x="0" y="0"/>
                  </a:moveTo>
                  <a:lnTo>
                    <a:pt x="528" y="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0"/>
            <p:cNvSpPr/>
            <p:nvPr/>
          </p:nvSpPr>
          <p:spPr>
            <a:xfrm>
              <a:off x="9298800" y="2167200"/>
              <a:ext cx="264960" cy="270360"/>
            </a:xfrm>
            <a:custGeom>
              <a:avLst/>
              <a:gdLst/>
              <a:ahLst/>
              <a:cxnLst/>
              <a:rect l="l" t="t" r="r" b="b"/>
              <a:pathLst>
                <a:path w="736" h="751" extrusionOk="0">
                  <a:moveTo>
                    <a:pt x="527" y="751"/>
                  </a:moveTo>
                  <a:lnTo>
                    <a:pt x="736" y="553"/>
                  </a:lnTo>
                  <a:lnTo>
                    <a:pt x="208" y="0"/>
                  </a:lnTo>
                  <a:lnTo>
                    <a:pt x="0" y="198"/>
                  </a:lnTo>
                  <a:lnTo>
                    <a:pt x="527" y="751"/>
                  </a:lnTo>
                  <a:close/>
                </a:path>
              </a:pathLst>
            </a:custGeom>
            <a:solidFill>
              <a:srgbClr val="00909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0"/>
            <p:cNvSpPr/>
            <p:nvPr/>
          </p:nvSpPr>
          <p:spPr>
            <a:xfrm>
              <a:off x="9428400" y="2303640"/>
              <a:ext cx="702000" cy="725040"/>
            </a:xfrm>
            <a:custGeom>
              <a:avLst/>
              <a:gdLst/>
              <a:ahLst/>
              <a:cxnLst/>
              <a:rect l="l" t="t" r="r" b="b"/>
              <a:pathLst>
                <a:path w="1950" h="2014" extrusionOk="0">
                  <a:moveTo>
                    <a:pt x="1950" y="1606"/>
                  </a:moveTo>
                  <a:cubicBezTo>
                    <a:pt x="1950" y="1660"/>
                    <a:pt x="1930" y="1713"/>
                    <a:pt x="1889" y="1752"/>
                  </a:cubicBezTo>
                  <a:lnTo>
                    <a:pt x="1747" y="1887"/>
                  </a:lnTo>
                  <a:lnTo>
                    <a:pt x="1671" y="1959"/>
                  </a:lnTo>
                  <a:cubicBezTo>
                    <a:pt x="1591" y="2036"/>
                    <a:pt x="1460" y="2030"/>
                    <a:pt x="1380" y="1946"/>
                  </a:cubicBezTo>
                  <a:lnTo>
                    <a:pt x="0" y="499"/>
                  </a:lnTo>
                  <a:lnTo>
                    <a:pt x="1" y="207"/>
                  </a:lnTo>
                  <a:lnTo>
                    <a:pt x="72" y="139"/>
                  </a:lnTo>
                  <a:lnTo>
                    <a:pt x="72" y="139"/>
                  </a:lnTo>
                  <a:lnTo>
                    <a:pt x="218" y="0"/>
                  </a:lnTo>
                  <a:lnTo>
                    <a:pt x="510" y="13"/>
                  </a:lnTo>
                  <a:lnTo>
                    <a:pt x="1890" y="1461"/>
                  </a:lnTo>
                  <a:cubicBezTo>
                    <a:pt x="1929" y="1501"/>
                    <a:pt x="1949" y="1554"/>
                    <a:pt x="1950" y="1606"/>
                  </a:cubicBezTo>
                  <a:close/>
                </a:path>
              </a:pathLst>
            </a:custGeom>
            <a:solidFill>
              <a:srgbClr val="00909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9428400" y="2483280"/>
              <a:ext cx="702000" cy="545400"/>
            </a:xfrm>
            <a:custGeom>
              <a:avLst/>
              <a:gdLst/>
              <a:ahLst/>
              <a:cxnLst/>
              <a:rect l="l" t="t" r="r" b="b"/>
              <a:pathLst>
                <a:path w="1950" h="1515" extrusionOk="0">
                  <a:moveTo>
                    <a:pt x="1950" y="1107"/>
                  </a:moveTo>
                  <a:cubicBezTo>
                    <a:pt x="1950" y="1161"/>
                    <a:pt x="1930" y="1214"/>
                    <a:pt x="1889" y="1253"/>
                  </a:cubicBezTo>
                  <a:lnTo>
                    <a:pt x="1747" y="1388"/>
                  </a:lnTo>
                  <a:lnTo>
                    <a:pt x="1671" y="1460"/>
                  </a:lnTo>
                  <a:cubicBezTo>
                    <a:pt x="1591" y="1537"/>
                    <a:pt x="1460" y="1531"/>
                    <a:pt x="1380" y="1447"/>
                  </a:cubicBezTo>
                  <a:lnTo>
                    <a:pt x="0" y="0"/>
                  </a:lnTo>
                  <a:lnTo>
                    <a:pt x="1950" y="1107"/>
                  </a:lnTo>
                  <a:close/>
                </a:path>
              </a:pathLst>
            </a:custGeom>
            <a:solidFill>
              <a:srgbClr val="3E282C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8338680" y="1193040"/>
              <a:ext cx="1150920" cy="1151280"/>
            </a:xfrm>
            <a:custGeom>
              <a:avLst/>
              <a:gdLst/>
              <a:ahLst/>
              <a:cxnLst/>
              <a:rect l="l" t="t" r="r" b="b"/>
              <a:pathLst>
                <a:path w="3197" h="3198" extrusionOk="0">
                  <a:moveTo>
                    <a:pt x="3197" y="1599"/>
                  </a:moveTo>
                  <a:cubicBezTo>
                    <a:pt x="3197" y="2404"/>
                    <a:pt x="2602" y="3070"/>
                    <a:pt x="1828" y="3181"/>
                  </a:cubicBezTo>
                  <a:cubicBezTo>
                    <a:pt x="1754" y="3192"/>
                    <a:pt x="1677" y="3198"/>
                    <a:pt x="1599" y="3198"/>
                  </a:cubicBezTo>
                  <a:cubicBezTo>
                    <a:pt x="1278" y="3198"/>
                    <a:pt x="979" y="3103"/>
                    <a:pt x="729" y="2940"/>
                  </a:cubicBezTo>
                  <a:cubicBezTo>
                    <a:pt x="622" y="2871"/>
                    <a:pt x="524" y="2789"/>
                    <a:pt x="437" y="2698"/>
                  </a:cubicBezTo>
                  <a:cubicBezTo>
                    <a:pt x="306" y="2558"/>
                    <a:pt x="198" y="2396"/>
                    <a:pt x="124" y="2216"/>
                  </a:cubicBezTo>
                  <a:cubicBezTo>
                    <a:pt x="44" y="2026"/>
                    <a:pt x="0" y="1818"/>
                    <a:pt x="0" y="1599"/>
                  </a:cubicBezTo>
                  <a:cubicBezTo>
                    <a:pt x="0" y="725"/>
                    <a:pt x="702" y="14"/>
                    <a:pt x="1573" y="1"/>
                  </a:cubicBezTo>
                  <a:cubicBezTo>
                    <a:pt x="1581" y="0"/>
                    <a:pt x="1590" y="0"/>
                    <a:pt x="1599" y="0"/>
                  </a:cubicBezTo>
                  <a:cubicBezTo>
                    <a:pt x="1789" y="0"/>
                    <a:pt x="1971" y="34"/>
                    <a:pt x="2140" y="94"/>
                  </a:cubicBezTo>
                  <a:cubicBezTo>
                    <a:pt x="2261" y="138"/>
                    <a:pt x="2374" y="195"/>
                    <a:pt x="2479" y="264"/>
                  </a:cubicBezTo>
                  <a:cubicBezTo>
                    <a:pt x="2798" y="475"/>
                    <a:pt x="3037" y="797"/>
                    <a:pt x="3141" y="1175"/>
                  </a:cubicBezTo>
                  <a:cubicBezTo>
                    <a:pt x="3178" y="1310"/>
                    <a:pt x="3197" y="1452"/>
                    <a:pt x="3197" y="1599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8264880" y="1119240"/>
              <a:ext cx="1298880" cy="129852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3152" y="2387"/>
                  </a:moveTo>
                  <a:cubicBezTo>
                    <a:pt x="2830" y="3130"/>
                    <a:pt x="1964" y="3473"/>
                    <a:pt x="1221" y="3152"/>
                  </a:cubicBezTo>
                  <a:cubicBezTo>
                    <a:pt x="478" y="2830"/>
                    <a:pt x="135" y="1964"/>
                    <a:pt x="456" y="1221"/>
                  </a:cubicBezTo>
                  <a:cubicBezTo>
                    <a:pt x="778" y="478"/>
                    <a:pt x="1644" y="135"/>
                    <a:pt x="2387" y="456"/>
                  </a:cubicBezTo>
                  <a:cubicBezTo>
                    <a:pt x="3130" y="778"/>
                    <a:pt x="3473" y="1644"/>
                    <a:pt x="3152" y="2387"/>
                  </a:cubicBezTo>
                  <a:moveTo>
                    <a:pt x="1088" y="3459"/>
                  </a:moveTo>
                  <a:cubicBezTo>
                    <a:pt x="2002" y="3854"/>
                    <a:pt x="3063" y="3434"/>
                    <a:pt x="3459" y="2520"/>
                  </a:cubicBezTo>
                  <a:cubicBezTo>
                    <a:pt x="3854" y="1606"/>
                    <a:pt x="3434" y="544"/>
                    <a:pt x="2520" y="149"/>
                  </a:cubicBezTo>
                  <a:cubicBezTo>
                    <a:pt x="1606" y="-246"/>
                    <a:pt x="544" y="174"/>
                    <a:pt x="149" y="1088"/>
                  </a:cubicBezTo>
                  <a:cubicBezTo>
                    <a:pt x="-247" y="2002"/>
                    <a:pt x="174" y="3064"/>
                    <a:pt x="1088" y="3459"/>
                  </a:cubicBezTo>
                  <a:close/>
                </a:path>
              </a:pathLst>
            </a:custGeom>
            <a:solidFill>
              <a:srgbClr val="FCB10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4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97" name="Google Shape;97;p4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4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4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4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4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4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4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4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4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4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4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4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4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4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4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4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4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4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4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4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4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4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4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4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4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3" name="Google Shape;123;p4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124" name="Google Shape;124;p4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125" name="Google Shape;125;p4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6" name="Google Shape;136;p4"/>
          <p:cNvSpPr txBox="1">
            <a:spLocks noGrp="1"/>
          </p:cNvSpPr>
          <p:nvPr>
            <p:ph type="body" idx="1"/>
          </p:nvPr>
        </p:nvSpPr>
        <p:spPr>
          <a:xfrm>
            <a:off x="720000" y="1514050"/>
            <a:ext cx="7704000" cy="30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4"/>
          <p:cNvSpPr txBox="1">
            <a:spLocks noGrp="1"/>
          </p:cNvSpPr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7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228" name="Google Shape;228;p7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7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7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7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7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7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7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7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7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7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7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7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7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7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7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7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7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7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7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7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7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7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7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7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7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7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4" name="Google Shape;254;p7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255" name="Google Shape;255;p7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256" name="Google Shape;256;p7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1" name="Google Shape;261;p7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262" name="Google Shape;262;p7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7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7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7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7" name="Google Shape;267;p7"/>
          <p:cNvSpPr txBox="1">
            <a:spLocks noGrp="1"/>
          </p:cNvSpPr>
          <p:nvPr>
            <p:ph type="body" idx="1"/>
          </p:nvPr>
        </p:nvSpPr>
        <p:spPr>
          <a:xfrm>
            <a:off x="4381025" y="1970075"/>
            <a:ext cx="3867000" cy="24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8" name="Google Shape;268;p7"/>
          <p:cNvSpPr>
            <a:spLocks noGrp="1"/>
          </p:cNvSpPr>
          <p:nvPr>
            <p:ph type="pic" idx="2"/>
          </p:nvPr>
        </p:nvSpPr>
        <p:spPr>
          <a:xfrm>
            <a:off x="896750" y="1970075"/>
            <a:ext cx="3217500" cy="2490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7"/>
          <p:cNvSpPr txBox="1">
            <a:spLocks noGrp="1"/>
          </p:cNvSpPr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9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314" name="Google Shape;314;p9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9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9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9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9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9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9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9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9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" name="Google Shape;323;p9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9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9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9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9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9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9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9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9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9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9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9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335;p9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9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9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9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9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0" name="Google Shape;340;p9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341" name="Google Shape;341;p9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342" name="Google Shape;342;p9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9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9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9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9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7" name="Google Shape;347;p9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348" name="Google Shape;348;p9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9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9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9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9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3" name="Google Shape;353;p9"/>
          <p:cNvSpPr txBox="1">
            <a:spLocks noGrp="1"/>
          </p:cNvSpPr>
          <p:nvPr>
            <p:ph type="subTitle" idx="1"/>
          </p:nvPr>
        </p:nvSpPr>
        <p:spPr>
          <a:xfrm>
            <a:off x="896400" y="1812275"/>
            <a:ext cx="3550800" cy="26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9"/>
          <p:cNvSpPr txBox="1">
            <a:spLocks noGrp="1"/>
          </p:cNvSpPr>
          <p:nvPr>
            <p:ph type="subTitle" idx="2"/>
          </p:nvPr>
        </p:nvSpPr>
        <p:spPr>
          <a:xfrm>
            <a:off x="4696925" y="1812275"/>
            <a:ext cx="3550800" cy="26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9"/>
          <p:cNvSpPr txBox="1">
            <a:spLocks noGrp="1"/>
          </p:cNvSpPr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11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361" name="Google Shape;361;p11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" name="Google Shape;362;p11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11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11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11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11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11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11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11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11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11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11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11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11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11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11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11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11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11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1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11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Google Shape;382;p11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11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11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11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Google Shape;386;p11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7" name="Google Shape;387;p11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388" name="Google Shape;388;p11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389" name="Google Shape;389;p11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11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11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11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1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4" name="Google Shape;394;p11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395" name="Google Shape;395;p11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11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1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1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11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0" name="Google Shape;400;p11"/>
          <p:cNvSpPr txBox="1">
            <a:spLocks noGrp="1"/>
          </p:cNvSpPr>
          <p:nvPr>
            <p:ph type="title" hasCustomPrompt="1"/>
          </p:nvPr>
        </p:nvSpPr>
        <p:spPr>
          <a:xfrm>
            <a:off x="1880700" y="1752675"/>
            <a:ext cx="5382600" cy="1504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01" name="Google Shape;401;p11"/>
          <p:cNvSpPr txBox="1">
            <a:spLocks noGrp="1"/>
          </p:cNvSpPr>
          <p:nvPr>
            <p:ph type="subTitle" idx="1"/>
          </p:nvPr>
        </p:nvSpPr>
        <p:spPr>
          <a:xfrm>
            <a:off x="1880700" y="3422100"/>
            <a:ext cx="53826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15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493" name="Google Shape;493;p15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15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15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15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15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15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15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15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15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15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15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15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15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15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15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15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15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510;p15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15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15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15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15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15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15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15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15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19" name="Google Shape;519;p15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520" name="Google Shape;520;p15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521" name="Google Shape;521;p15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15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15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15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15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15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527" name="Google Shape;527;p15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15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15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15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15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32" name="Google Shape;532;p15"/>
          <p:cNvSpPr txBox="1">
            <a:spLocks noGrp="1"/>
          </p:cNvSpPr>
          <p:nvPr>
            <p:ph type="subTitle" idx="1"/>
          </p:nvPr>
        </p:nvSpPr>
        <p:spPr>
          <a:xfrm>
            <a:off x="896050" y="3513003"/>
            <a:ext cx="21930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15"/>
          <p:cNvSpPr txBox="1">
            <a:spLocks noGrp="1"/>
          </p:cNvSpPr>
          <p:nvPr>
            <p:ph type="subTitle" idx="2"/>
          </p:nvPr>
        </p:nvSpPr>
        <p:spPr>
          <a:xfrm>
            <a:off x="3475500" y="2889603"/>
            <a:ext cx="21930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15"/>
          <p:cNvSpPr txBox="1">
            <a:spLocks noGrp="1"/>
          </p:cNvSpPr>
          <p:nvPr>
            <p:ph type="subTitle" idx="3"/>
          </p:nvPr>
        </p:nvSpPr>
        <p:spPr>
          <a:xfrm>
            <a:off x="6054950" y="3513003"/>
            <a:ext cx="21930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15"/>
          <p:cNvSpPr txBox="1">
            <a:spLocks noGrp="1"/>
          </p:cNvSpPr>
          <p:nvPr>
            <p:ph type="subTitle" idx="4"/>
          </p:nvPr>
        </p:nvSpPr>
        <p:spPr>
          <a:xfrm>
            <a:off x="896050" y="3185475"/>
            <a:ext cx="2193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6" name="Google Shape;536;p15"/>
          <p:cNvSpPr txBox="1">
            <a:spLocks noGrp="1"/>
          </p:cNvSpPr>
          <p:nvPr>
            <p:ph type="subTitle" idx="5"/>
          </p:nvPr>
        </p:nvSpPr>
        <p:spPr>
          <a:xfrm>
            <a:off x="6054950" y="3185475"/>
            <a:ext cx="2193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7" name="Google Shape;537;p15"/>
          <p:cNvSpPr txBox="1">
            <a:spLocks noGrp="1"/>
          </p:cNvSpPr>
          <p:nvPr>
            <p:ph type="subTitle" idx="6"/>
          </p:nvPr>
        </p:nvSpPr>
        <p:spPr>
          <a:xfrm>
            <a:off x="3475500" y="2563000"/>
            <a:ext cx="2193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8" name="Google Shape;538;p15"/>
          <p:cNvSpPr txBox="1">
            <a:spLocks noGrp="1"/>
          </p:cNvSpPr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" name="Google Shape;641;p18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642" name="Google Shape;642;p18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18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18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18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18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8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18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18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18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18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18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18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18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18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Google Shape;656;p18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18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8" name="Google Shape;658;p18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9" name="Google Shape;659;p18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0" name="Google Shape;660;p18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1" name="Google Shape;661;p18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2" name="Google Shape;662;p18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3" name="Google Shape;663;p18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18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18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18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18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68" name="Google Shape;668;p18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669" name="Google Shape;669;p18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18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18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18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18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5" name="Google Shape;675;p18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676" name="Google Shape;676;p18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18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18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18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18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81" name="Google Shape;681;p18"/>
          <p:cNvSpPr txBox="1">
            <a:spLocks noGrp="1"/>
          </p:cNvSpPr>
          <p:nvPr>
            <p:ph type="title"/>
          </p:nvPr>
        </p:nvSpPr>
        <p:spPr>
          <a:xfrm>
            <a:off x="2347938" y="7851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18"/>
          <p:cNvSpPr txBox="1">
            <a:spLocks noGrp="1"/>
          </p:cNvSpPr>
          <p:nvPr>
            <p:ph type="subTitle" idx="1"/>
          </p:nvPr>
        </p:nvSpPr>
        <p:spPr>
          <a:xfrm>
            <a:off x="2347900" y="1881324"/>
            <a:ext cx="4448100" cy="11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18"/>
          <p:cNvSpPr txBox="1"/>
          <p:nvPr/>
        </p:nvSpPr>
        <p:spPr>
          <a:xfrm>
            <a:off x="2099100" y="37643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 b="1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19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686" name="Google Shape;686;p19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7" name="Google Shape;687;p19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19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19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19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19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19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19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19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19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19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19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19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19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19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19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19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19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19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19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19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19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19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19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19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19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2" name="Google Shape;712;p19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713" name="Google Shape;713;p19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714" name="Google Shape;714;p19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19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19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19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19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9" name="Google Shape;719;p19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720" name="Google Shape;720;p19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157" extrusionOk="0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19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avLst/>
                <a:gdLst/>
                <a:ahLst/>
                <a:cxnLst/>
                <a:rect l="l" t="t" r="r" b="b"/>
                <a:pathLst>
                  <a:path w="29507" h="1469" extrusionOk="0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19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19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19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25" name="Google Shape;725;p19"/>
          <p:cNvGrpSpPr/>
          <p:nvPr/>
        </p:nvGrpSpPr>
        <p:grpSpPr>
          <a:xfrm>
            <a:off x="7359430" y="819685"/>
            <a:ext cx="1132714" cy="1645290"/>
            <a:chOff x="7359430" y="819685"/>
            <a:chExt cx="1132714" cy="1645290"/>
          </a:xfrm>
        </p:grpSpPr>
        <p:sp>
          <p:nvSpPr>
            <p:cNvPr id="726" name="Google Shape;726;p19"/>
            <p:cNvSpPr/>
            <p:nvPr/>
          </p:nvSpPr>
          <p:spPr>
            <a:xfrm rot="3600003">
              <a:off x="7508612" y="974409"/>
              <a:ext cx="834351" cy="826229"/>
            </a:xfrm>
            <a:custGeom>
              <a:avLst/>
              <a:gdLst/>
              <a:ahLst/>
              <a:cxnLst/>
              <a:rect l="l" t="t" r="r" b="b"/>
              <a:pathLst>
                <a:path w="4515" h="4471" extrusionOk="0">
                  <a:moveTo>
                    <a:pt x="1821" y="3126"/>
                  </a:moveTo>
                  <a:cubicBezTo>
                    <a:pt x="1330" y="2885"/>
                    <a:pt x="1126" y="2290"/>
                    <a:pt x="1367" y="1799"/>
                  </a:cubicBezTo>
                  <a:cubicBezTo>
                    <a:pt x="1608" y="1308"/>
                    <a:pt x="2204" y="1105"/>
                    <a:pt x="2695" y="1345"/>
                  </a:cubicBezTo>
                  <a:cubicBezTo>
                    <a:pt x="3186" y="1587"/>
                    <a:pt x="3389" y="2182"/>
                    <a:pt x="3148" y="2673"/>
                  </a:cubicBezTo>
                  <a:cubicBezTo>
                    <a:pt x="2907" y="3164"/>
                    <a:pt x="2312" y="3367"/>
                    <a:pt x="1821" y="3126"/>
                  </a:cubicBezTo>
                  <a:moveTo>
                    <a:pt x="3878" y="3808"/>
                  </a:moveTo>
                  <a:cubicBezTo>
                    <a:pt x="4043" y="3638"/>
                    <a:pt x="4179" y="3444"/>
                    <a:pt x="4284" y="3230"/>
                  </a:cubicBezTo>
                  <a:lnTo>
                    <a:pt x="4287" y="3225"/>
                  </a:lnTo>
                  <a:lnTo>
                    <a:pt x="3946" y="3058"/>
                  </a:lnTo>
                  <a:cubicBezTo>
                    <a:pt x="4035" y="2876"/>
                    <a:pt x="4091" y="2687"/>
                    <a:pt x="4118" y="2496"/>
                  </a:cubicBezTo>
                  <a:lnTo>
                    <a:pt x="4494" y="2549"/>
                  </a:lnTo>
                  <a:cubicBezTo>
                    <a:pt x="4526" y="2315"/>
                    <a:pt x="4522" y="2077"/>
                    <a:pt x="4481" y="1843"/>
                  </a:cubicBezTo>
                  <a:lnTo>
                    <a:pt x="4106" y="1909"/>
                  </a:lnTo>
                  <a:cubicBezTo>
                    <a:pt x="4072" y="1716"/>
                    <a:pt x="4007" y="1528"/>
                    <a:pt x="3915" y="1354"/>
                  </a:cubicBezTo>
                  <a:lnTo>
                    <a:pt x="4251" y="1176"/>
                  </a:lnTo>
                  <a:cubicBezTo>
                    <a:pt x="4139" y="966"/>
                    <a:pt x="3996" y="776"/>
                    <a:pt x="3826" y="612"/>
                  </a:cubicBezTo>
                  <a:lnTo>
                    <a:pt x="3562" y="885"/>
                  </a:lnTo>
                  <a:cubicBezTo>
                    <a:pt x="3425" y="752"/>
                    <a:pt x="3266" y="638"/>
                    <a:pt x="3085" y="550"/>
                  </a:cubicBezTo>
                  <a:cubicBezTo>
                    <a:pt x="3084" y="549"/>
                    <a:pt x="3083" y="549"/>
                    <a:pt x="3081" y="548"/>
                  </a:cubicBezTo>
                  <a:lnTo>
                    <a:pt x="3248" y="207"/>
                  </a:lnTo>
                  <a:cubicBezTo>
                    <a:pt x="3034" y="103"/>
                    <a:pt x="2807" y="33"/>
                    <a:pt x="2573" y="0"/>
                  </a:cubicBezTo>
                  <a:lnTo>
                    <a:pt x="2520" y="376"/>
                  </a:lnTo>
                  <a:cubicBezTo>
                    <a:pt x="2323" y="349"/>
                    <a:pt x="2125" y="353"/>
                    <a:pt x="1933" y="387"/>
                  </a:cubicBezTo>
                  <a:lnTo>
                    <a:pt x="1867" y="13"/>
                  </a:lnTo>
                  <a:cubicBezTo>
                    <a:pt x="1633" y="54"/>
                    <a:pt x="1409" y="131"/>
                    <a:pt x="1200" y="242"/>
                  </a:cubicBezTo>
                  <a:lnTo>
                    <a:pt x="1378" y="578"/>
                  </a:lnTo>
                  <a:cubicBezTo>
                    <a:pt x="1205" y="669"/>
                    <a:pt x="1046" y="787"/>
                    <a:pt x="908" y="930"/>
                  </a:cubicBezTo>
                  <a:lnTo>
                    <a:pt x="635" y="666"/>
                  </a:lnTo>
                  <a:cubicBezTo>
                    <a:pt x="472" y="835"/>
                    <a:pt x="336" y="1029"/>
                    <a:pt x="232" y="1241"/>
                  </a:cubicBezTo>
                  <a:lnTo>
                    <a:pt x="230" y="1244"/>
                  </a:lnTo>
                  <a:lnTo>
                    <a:pt x="571" y="1409"/>
                  </a:lnTo>
                  <a:cubicBezTo>
                    <a:pt x="482" y="1592"/>
                    <a:pt x="425" y="1782"/>
                    <a:pt x="398" y="1972"/>
                  </a:cubicBezTo>
                  <a:lnTo>
                    <a:pt x="23" y="1919"/>
                  </a:lnTo>
                  <a:cubicBezTo>
                    <a:pt x="-11" y="2153"/>
                    <a:pt x="-7" y="2391"/>
                    <a:pt x="35" y="2625"/>
                  </a:cubicBezTo>
                  <a:lnTo>
                    <a:pt x="409" y="2559"/>
                  </a:lnTo>
                  <a:cubicBezTo>
                    <a:pt x="443" y="2753"/>
                    <a:pt x="507" y="2941"/>
                    <a:pt x="599" y="3115"/>
                  </a:cubicBezTo>
                  <a:lnTo>
                    <a:pt x="263" y="3293"/>
                  </a:lnTo>
                  <a:cubicBezTo>
                    <a:pt x="374" y="3503"/>
                    <a:pt x="517" y="3693"/>
                    <a:pt x="687" y="3857"/>
                  </a:cubicBezTo>
                  <a:lnTo>
                    <a:pt x="951" y="3585"/>
                  </a:lnTo>
                  <a:cubicBezTo>
                    <a:pt x="1089" y="3718"/>
                    <a:pt x="1249" y="3833"/>
                    <a:pt x="1430" y="3922"/>
                  </a:cubicBezTo>
                  <a:cubicBezTo>
                    <a:pt x="1431" y="3922"/>
                    <a:pt x="1431" y="3922"/>
                    <a:pt x="1432" y="3923"/>
                  </a:cubicBezTo>
                  <a:lnTo>
                    <a:pt x="1265" y="4263"/>
                  </a:lnTo>
                  <a:cubicBezTo>
                    <a:pt x="1479" y="4367"/>
                    <a:pt x="1705" y="4438"/>
                    <a:pt x="1939" y="4471"/>
                  </a:cubicBezTo>
                  <a:lnTo>
                    <a:pt x="1993" y="4095"/>
                  </a:lnTo>
                  <a:cubicBezTo>
                    <a:pt x="2190" y="4123"/>
                    <a:pt x="2388" y="4119"/>
                    <a:pt x="2580" y="4085"/>
                  </a:cubicBezTo>
                  <a:lnTo>
                    <a:pt x="2645" y="4460"/>
                  </a:lnTo>
                  <a:cubicBezTo>
                    <a:pt x="2879" y="4419"/>
                    <a:pt x="3103" y="4342"/>
                    <a:pt x="3313" y="4231"/>
                  </a:cubicBezTo>
                  <a:lnTo>
                    <a:pt x="3135" y="3895"/>
                  </a:lnTo>
                  <a:cubicBezTo>
                    <a:pt x="3308" y="3804"/>
                    <a:pt x="3467" y="3686"/>
                    <a:pt x="3606" y="3544"/>
                  </a:cubicBezTo>
                  <a:lnTo>
                    <a:pt x="3878" y="3808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9"/>
            <p:cNvSpPr/>
            <p:nvPr/>
          </p:nvSpPr>
          <p:spPr>
            <a:xfrm rot="3600020">
              <a:off x="7893347" y="1918241"/>
              <a:ext cx="465027" cy="460495"/>
            </a:xfrm>
            <a:custGeom>
              <a:avLst/>
              <a:gdLst/>
              <a:ahLst/>
              <a:cxnLst/>
              <a:rect l="l" t="t" r="r" b="b"/>
              <a:pathLst>
                <a:path w="4515" h="4471" extrusionOk="0">
                  <a:moveTo>
                    <a:pt x="1821" y="3126"/>
                  </a:moveTo>
                  <a:cubicBezTo>
                    <a:pt x="1330" y="2885"/>
                    <a:pt x="1126" y="2290"/>
                    <a:pt x="1367" y="1799"/>
                  </a:cubicBezTo>
                  <a:cubicBezTo>
                    <a:pt x="1608" y="1308"/>
                    <a:pt x="2204" y="1105"/>
                    <a:pt x="2695" y="1345"/>
                  </a:cubicBezTo>
                  <a:cubicBezTo>
                    <a:pt x="3186" y="1587"/>
                    <a:pt x="3389" y="2182"/>
                    <a:pt x="3148" y="2673"/>
                  </a:cubicBezTo>
                  <a:cubicBezTo>
                    <a:pt x="2907" y="3164"/>
                    <a:pt x="2312" y="3367"/>
                    <a:pt x="1821" y="3126"/>
                  </a:cubicBezTo>
                  <a:moveTo>
                    <a:pt x="3878" y="3808"/>
                  </a:moveTo>
                  <a:cubicBezTo>
                    <a:pt x="4043" y="3638"/>
                    <a:pt x="4179" y="3444"/>
                    <a:pt x="4284" y="3230"/>
                  </a:cubicBezTo>
                  <a:lnTo>
                    <a:pt x="4287" y="3225"/>
                  </a:lnTo>
                  <a:lnTo>
                    <a:pt x="3946" y="3058"/>
                  </a:lnTo>
                  <a:cubicBezTo>
                    <a:pt x="4035" y="2876"/>
                    <a:pt x="4091" y="2687"/>
                    <a:pt x="4118" y="2496"/>
                  </a:cubicBezTo>
                  <a:lnTo>
                    <a:pt x="4494" y="2549"/>
                  </a:lnTo>
                  <a:cubicBezTo>
                    <a:pt x="4526" y="2315"/>
                    <a:pt x="4522" y="2077"/>
                    <a:pt x="4481" y="1843"/>
                  </a:cubicBezTo>
                  <a:lnTo>
                    <a:pt x="4106" y="1909"/>
                  </a:lnTo>
                  <a:cubicBezTo>
                    <a:pt x="4072" y="1716"/>
                    <a:pt x="4007" y="1528"/>
                    <a:pt x="3915" y="1354"/>
                  </a:cubicBezTo>
                  <a:lnTo>
                    <a:pt x="4251" y="1176"/>
                  </a:lnTo>
                  <a:cubicBezTo>
                    <a:pt x="4139" y="966"/>
                    <a:pt x="3996" y="776"/>
                    <a:pt x="3826" y="612"/>
                  </a:cubicBezTo>
                  <a:lnTo>
                    <a:pt x="3562" y="885"/>
                  </a:lnTo>
                  <a:cubicBezTo>
                    <a:pt x="3425" y="752"/>
                    <a:pt x="3266" y="638"/>
                    <a:pt x="3085" y="550"/>
                  </a:cubicBezTo>
                  <a:cubicBezTo>
                    <a:pt x="3084" y="549"/>
                    <a:pt x="3083" y="549"/>
                    <a:pt x="3081" y="548"/>
                  </a:cubicBezTo>
                  <a:lnTo>
                    <a:pt x="3248" y="207"/>
                  </a:lnTo>
                  <a:cubicBezTo>
                    <a:pt x="3034" y="103"/>
                    <a:pt x="2807" y="33"/>
                    <a:pt x="2573" y="0"/>
                  </a:cubicBezTo>
                  <a:lnTo>
                    <a:pt x="2520" y="376"/>
                  </a:lnTo>
                  <a:cubicBezTo>
                    <a:pt x="2323" y="349"/>
                    <a:pt x="2125" y="353"/>
                    <a:pt x="1933" y="387"/>
                  </a:cubicBezTo>
                  <a:lnTo>
                    <a:pt x="1867" y="13"/>
                  </a:lnTo>
                  <a:cubicBezTo>
                    <a:pt x="1633" y="54"/>
                    <a:pt x="1409" y="131"/>
                    <a:pt x="1200" y="242"/>
                  </a:cubicBezTo>
                  <a:lnTo>
                    <a:pt x="1378" y="578"/>
                  </a:lnTo>
                  <a:cubicBezTo>
                    <a:pt x="1205" y="669"/>
                    <a:pt x="1046" y="787"/>
                    <a:pt x="908" y="930"/>
                  </a:cubicBezTo>
                  <a:lnTo>
                    <a:pt x="635" y="666"/>
                  </a:lnTo>
                  <a:cubicBezTo>
                    <a:pt x="472" y="835"/>
                    <a:pt x="336" y="1029"/>
                    <a:pt x="232" y="1241"/>
                  </a:cubicBezTo>
                  <a:lnTo>
                    <a:pt x="230" y="1244"/>
                  </a:lnTo>
                  <a:lnTo>
                    <a:pt x="571" y="1409"/>
                  </a:lnTo>
                  <a:cubicBezTo>
                    <a:pt x="482" y="1592"/>
                    <a:pt x="425" y="1782"/>
                    <a:pt x="398" y="1972"/>
                  </a:cubicBezTo>
                  <a:lnTo>
                    <a:pt x="23" y="1919"/>
                  </a:lnTo>
                  <a:cubicBezTo>
                    <a:pt x="-11" y="2153"/>
                    <a:pt x="-7" y="2391"/>
                    <a:pt x="35" y="2625"/>
                  </a:cubicBezTo>
                  <a:lnTo>
                    <a:pt x="409" y="2559"/>
                  </a:lnTo>
                  <a:cubicBezTo>
                    <a:pt x="443" y="2753"/>
                    <a:pt x="507" y="2941"/>
                    <a:pt x="599" y="3115"/>
                  </a:cubicBezTo>
                  <a:lnTo>
                    <a:pt x="263" y="3293"/>
                  </a:lnTo>
                  <a:cubicBezTo>
                    <a:pt x="374" y="3503"/>
                    <a:pt x="517" y="3693"/>
                    <a:pt x="687" y="3857"/>
                  </a:cubicBezTo>
                  <a:lnTo>
                    <a:pt x="951" y="3585"/>
                  </a:lnTo>
                  <a:cubicBezTo>
                    <a:pt x="1089" y="3718"/>
                    <a:pt x="1249" y="3833"/>
                    <a:pt x="1430" y="3922"/>
                  </a:cubicBezTo>
                  <a:cubicBezTo>
                    <a:pt x="1431" y="3922"/>
                    <a:pt x="1431" y="3922"/>
                    <a:pt x="1432" y="3923"/>
                  </a:cubicBezTo>
                  <a:lnTo>
                    <a:pt x="1265" y="4263"/>
                  </a:lnTo>
                  <a:cubicBezTo>
                    <a:pt x="1479" y="4367"/>
                    <a:pt x="1705" y="4438"/>
                    <a:pt x="1939" y="4471"/>
                  </a:cubicBezTo>
                  <a:lnTo>
                    <a:pt x="1993" y="4095"/>
                  </a:lnTo>
                  <a:cubicBezTo>
                    <a:pt x="2190" y="4123"/>
                    <a:pt x="2388" y="4119"/>
                    <a:pt x="2580" y="4085"/>
                  </a:cubicBezTo>
                  <a:lnTo>
                    <a:pt x="2645" y="4460"/>
                  </a:lnTo>
                  <a:cubicBezTo>
                    <a:pt x="2879" y="4419"/>
                    <a:pt x="3103" y="4342"/>
                    <a:pt x="3313" y="4231"/>
                  </a:cubicBezTo>
                  <a:lnTo>
                    <a:pt x="3135" y="3895"/>
                  </a:lnTo>
                  <a:cubicBezTo>
                    <a:pt x="3308" y="3804"/>
                    <a:pt x="3467" y="3686"/>
                    <a:pt x="3606" y="3544"/>
                  </a:cubicBezTo>
                  <a:lnTo>
                    <a:pt x="3878" y="3808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3000" b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7" r:id="rId5"/>
    <p:sldLayoutId id="2147483658" r:id="rId6"/>
    <p:sldLayoutId id="2147483661" r:id="rId7"/>
    <p:sldLayoutId id="2147483664" r:id="rId8"/>
    <p:sldLayoutId id="2147483665" r:id="rId9"/>
    <p:sldLayoutId id="214748366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4"/>
          <p:cNvSpPr txBox="1">
            <a:spLocks noGrp="1"/>
          </p:cNvSpPr>
          <p:nvPr>
            <p:ph type="ctrTitle"/>
          </p:nvPr>
        </p:nvSpPr>
        <p:spPr>
          <a:xfrm>
            <a:off x="999503" y="1514556"/>
            <a:ext cx="6813372" cy="20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Predictive Modeling of Lung Cancer Outcomes Using R: </a:t>
            </a:r>
            <a:br>
              <a:rPr lang="en-US" sz="3200" dirty="0"/>
            </a:br>
            <a:r>
              <a:rPr lang="en-US" sz="3200" dirty="0"/>
              <a:t>A Machine Learning Approach</a:t>
            </a:r>
            <a:endParaRPr sz="3200" dirty="0"/>
          </a:p>
        </p:txBody>
      </p:sp>
      <p:sp>
        <p:nvSpPr>
          <p:cNvPr id="786" name="Google Shape;786;p24"/>
          <p:cNvSpPr txBox="1">
            <a:spLocks noGrp="1"/>
          </p:cNvSpPr>
          <p:nvPr>
            <p:ph type="subTitle" idx="1"/>
          </p:nvPr>
        </p:nvSpPr>
        <p:spPr>
          <a:xfrm>
            <a:off x="2268522" y="3823696"/>
            <a:ext cx="45408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C00000"/>
                </a:solidFill>
              </a:rPr>
              <a:t>Mahalakshmi Aranganathan</a:t>
            </a:r>
            <a:endParaRPr sz="2400" b="1" dirty="0">
              <a:solidFill>
                <a:srgbClr val="C00000"/>
              </a:solidFill>
            </a:endParaRPr>
          </a:p>
        </p:txBody>
      </p:sp>
      <p:grpSp>
        <p:nvGrpSpPr>
          <p:cNvPr id="787" name="Google Shape;787;p24"/>
          <p:cNvGrpSpPr/>
          <p:nvPr/>
        </p:nvGrpSpPr>
        <p:grpSpPr>
          <a:xfrm>
            <a:off x="139544" y="-233231"/>
            <a:ext cx="8897898" cy="5075960"/>
            <a:chOff x="139544" y="-233231"/>
            <a:chExt cx="8897898" cy="5075960"/>
          </a:xfrm>
        </p:grpSpPr>
        <p:grpSp>
          <p:nvGrpSpPr>
            <p:cNvPr id="788" name="Google Shape;788;p24"/>
            <p:cNvGrpSpPr/>
            <p:nvPr/>
          </p:nvGrpSpPr>
          <p:grpSpPr>
            <a:xfrm>
              <a:off x="7825041" y="2013301"/>
              <a:ext cx="1212401" cy="1240945"/>
              <a:chOff x="8264880" y="1119240"/>
              <a:chExt cx="1865520" cy="1909440"/>
            </a:xfrm>
          </p:grpSpPr>
          <p:sp>
            <p:nvSpPr>
              <p:cNvPr id="789" name="Google Shape;789;p24"/>
              <p:cNvSpPr/>
              <p:nvPr/>
            </p:nvSpPr>
            <p:spPr>
              <a:xfrm>
                <a:off x="9336240" y="2202840"/>
                <a:ext cx="190080" cy="19908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53" extrusionOk="0">
                    <a:moveTo>
                      <a:pt x="0" y="0"/>
                    </a:moveTo>
                    <a:lnTo>
                      <a:pt x="528" y="5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4"/>
              <p:cNvSpPr/>
              <p:nvPr/>
            </p:nvSpPr>
            <p:spPr>
              <a:xfrm>
                <a:off x="9298800" y="2167200"/>
                <a:ext cx="264960" cy="27036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751" extrusionOk="0">
                    <a:moveTo>
                      <a:pt x="527" y="751"/>
                    </a:moveTo>
                    <a:lnTo>
                      <a:pt x="736" y="553"/>
                    </a:lnTo>
                    <a:lnTo>
                      <a:pt x="208" y="0"/>
                    </a:lnTo>
                    <a:lnTo>
                      <a:pt x="0" y="198"/>
                    </a:lnTo>
                    <a:lnTo>
                      <a:pt x="527" y="751"/>
                    </a:ln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24"/>
              <p:cNvSpPr/>
              <p:nvPr/>
            </p:nvSpPr>
            <p:spPr>
              <a:xfrm>
                <a:off x="9428400" y="2303640"/>
                <a:ext cx="702000" cy="72504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014" extrusionOk="0">
                    <a:moveTo>
                      <a:pt x="1950" y="1606"/>
                    </a:moveTo>
                    <a:cubicBezTo>
                      <a:pt x="1950" y="1660"/>
                      <a:pt x="1930" y="1713"/>
                      <a:pt x="1889" y="1752"/>
                    </a:cubicBezTo>
                    <a:lnTo>
                      <a:pt x="1747" y="1887"/>
                    </a:lnTo>
                    <a:lnTo>
                      <a:pt x="1671" y="1959"/>
                    </a:lnTo>
                    <a:cubicBezTo>
                      <a:pt x="1591" y="2036"/>
                      <a:pt x="1460" y="2030"/>
                      <a:pt x="1380" y="1946"/>
                    </a:cubicBezTo>
                    <a:lnTo>
                      <a:pt x="0" y="499"/>
                    </a:lnTo>
                    <a:lnTo>
                      <a:pt x="1" y="207"/>
                    </a:lnTo>
                    <a:lnTo>
                      <a:pt x="72" y="139"/>
                    </a:lnTo>
                    <a:lnTo>
                      <a:pt x="72" y="139"/>
                    </a:lnTo>
                    <a:lnTo>
                      <a:pt x="218" y="0"/>
                    </a:lnTo>
                    <a:lnTo>
                      <a:pt x="510" y="13"/>
                    </a:lnTo>
                    <a:lnTo>
                      <a:pt x="1890" y="1461"/>
                    </a:lnTo>
                    <a:cubicBezTo>
                      <a:pt x="1929" y="1501"/>
                      <a:pt x="1949" y="1554"/>
                      <a:pt x="1950" y="1606"/>
                    </a:cubicBez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24"/>
              <p:cNvSpPr/>
              <p:nvPr/>
            </p:nvSpPr>
            <p:spPr>
              <a:xfrm>
                <a:off x="9428400" y="2483280"/>
                <a:ext cx="702000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15" extrusionOk="0">
                    <a:moveTo>
                      <a:pt x="1950" y="1107"/>
                    </a:moveTo>
                    <a:cubicBezTo>
                      <a:pt x="1950" y="1161"/>
                      <a:pt x="1930" y="1214"/>
                      <a:pt x="1889" y="1253"/>
                    </a:cubicBezTo>
                    <a:lnTo>
                      <a:pt x="1747" y="1388"/>
                    </a:lnTo>
                    <a:lnTo>
                      <a:pt x="1671" y="1460"/>
                    </a:lnTo>
                    <a:cubicBezTo>
                      <a:pt x="1591" y="1537"/>
                      <a:pt x="1460" y="1531"/>
                      <a:pt x="1380" y="1447"/>
                    </a:cubicBezTo>
                    <a:lnTo>
                      <a:pt x="0" y="0"/>
                    </a:lnTo>
                    <a:lnTo>
                      <a:pt x="1950" y="1107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24"/>
              <p:cNvSpPr/>
              <p:nvPr/>
            </p:nvSpPr>
            <p:spPr>
              <a:xfrm>
                <a:off x="8338680" y="1193040"/>
                <a:ext cx="1150920" cy="1151280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3198" extrusionOk="0">
                    <a:moveTo>
                      <a:pt x="3197" y="1599"/>
                    </a:moveTo>
                    <a:cubicBezTo>
                      <a:pt x="3197" y="2404"/>
                      <a:pt x="2602" y="3070"/>
                      <a:pt x="1828" y="3181"/>
                    </a:cubicBezTo>
                    <a:cubicBezTo>
                      <a:pt x="1754" y="3192"/>
                      <a:pt x="1677" y="3198"/>
                      <a:pt x="1599" y="3198"/>
                    </a:cubicBezTo>
                    <a:cubicBezTo>
                      <a:pt x="1278" y="3198"/>
                      <a:pt x="979" y="3103"/>
                      <a:pt x="729" y="2940"/>
                    </a:cubicBezTo>
                    <a:cubicBezTo>
                      <a:pt x="622" y="2871"/>
                      <a:pt x="524" y="2789"/>
                      <a:pt x="437" y="2698"/>
                    </a:cubicBezTo>
                    <a:cubicBezTo>
                      <a:pt x="306" y="2558"/>
                      <a:pt x="198" y="2396"/>
                      <a:pt x="124" y="2216"/>
                    </a:cubicBezTo>
                    <a:cubicBezTo>
                      <a:pt x="44" y="2026"/>
                      <a:pt x="0" y="1818"/>
                      <a:pt x="0" y="1599"/>
                    </a:cubicBezTo>
                    <a:cubicBezTo>
                      <a:pt x="0" y="725"/>
                      <a:pt x="702" y="14"/>
                      <a:pt x="1573" y="1"/>
                    </a:cubicBezTo>
                    <a:cubicBezTo>
                      <a:pt x="1581" y="0"/>
                      <a:pt x="1590" y="0"/>
                      <a:pt x="1599" y="0"/>
                    </a:cubicBezTo>
                    <a:cubicBezTo>
                      <a:pt x="1789" y="0"/>
                      <a:pt x="1971" y="34"/>
                      <a:pt x="2140" y="94"/>
                    </a:cubicBezTo>
                    <a:cubicBezTo>
                      <a:pt x="2261" y="138"/>
                      <a:pt x="2374" y="195"/>
                      <a:pt x="2479" y="264"/>
                    </a:cubicBezTo>
                    <a:cubicBezTo>
                      <a:pt x="2798" y="475"/>
                      <a:pt x="3037" y="797"/>
                      <a:pt x="3141" y="1175"/>
                    </a:cubicBezTo>
                    <a:cubicBezTo>
                      <a:pt x="3178" y="1310"/>
                      <a:pt x="3197" y="1452"/>
                      <a:pt x="3197" y="159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24"/>
              <p:cNvSpPr/>
              <p:nvPr/>
            </p:nvSpPr>
            <p:spPr>
              <a:xfrm>
                <a:off x="8264880" y="1119240"/>
                <a:ext cx="1298880" cy="129852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3607" extrusionOk="0">
                    <a:moveTo>
                      <a:pt x="3152" y="2387"/>
                    </a:moveTo>
                    <a:cubicBezTo>
                      <a:pt x="2830" y="3130"/>
                      <a:pt x="1964" y="3473"/>
                      <a:pt x="1221" y="3152"/>
                    </a:cubicBezTo>
                    <a:cubicBezTo>
                      <a:pt x="478" y="2830"/>
                      <a:pt x="135" y="1964"/>
                      <a:pt x="456" y="1221"/>
                    </a:cubicBezTo>
                    <a:cubicBezTo>
                      <a:pt x="778" y="478"/>
                      <a:pt x="1644" y="135"/>
                      <a:pt x="2387" y="456"/>
                    </a:cubicBezTo>
                    <a:cubicBezTo>
                      <a:pt x="3130" y="778"/>
                      <a:pt x="3473" y="1644"/>
                      <a:pt x="3152" y="2387"/>
                    </a:cubicBezTo>
                    <a:moveTo>
                      <a:pt x="1088" y="3459"/>
                    </a:moveTo>
                    <a:cubicBezTo>
                      <a:pt x="2002" y="3854"/>
                      <a:pt x="3063" y="3434"/>
                      <a:pt x="3459" y="2520"/>
                    </a:cubicBezTo>
                    <a:cubicBezTo>
                      <a:pt x="3854" y="1606"/>
                      <a:pt x="3434" y="544"/>
                      <a:pt x="2520" y="149"/>
                    </a:cubicBezTo>
                    <a:cubicBezTo>
                      <a:pt x="1606" y="-246"/>
                      <a:pt x="544" y="174"/>
                      <a:pt x="149" y="1088"/>
                    </a:cubicBezTo>
                    <a:cubicBezTo>
                      <a:pt x="-247" y="2002"/>
                      <a:pt x="174" y="3064"/>
                      <a:pt x="1088" y="3459"/>
                    </a:cubicBezTo>
                    <a:close/>
                  </a:path>
                </a:pathLst>
              </a:custGeom>
              <a:solidFill>
                <a:srgbClr val="FCB10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5" name="Google Shape;795;p24"/>
            <p:cNvGrpSpPr/>
            <p:nvPr/>
          </p:nvGrpSpPr>
          <p:grpSpPr>
            <a:xfrm rot="-899905">
              <a:off x="299513" y="3421758"/>
              <a:ext cx="795061" cy="1340934"/>
              <a:chOff x="6814440" y="1026720"/>
              <a:chExt cx="1223280" cy="2063160"/>
            </a:xfrm>
          </p:grpSpPr>
          <p:sp>
            <p:nvSpPr>
              <p:cNvPr id="796" name="Google Shape;796;p24"/>
              <p:cNvSpPr/>
              <p:nvPr/>
            </p:nvSpPr>
            <p:spPr>
              <a:xfrm>
                <a:off x="6814440" y="1026720"/>
                <a:ext cx="1223280" cy="157464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4374" extrusionOk="0">
                    <a:moveTo>
                      <a:pt x="3398" y="1699"/>
                    </a:moveTo>
                    <a:cubicBezTo>
                      <a:pt x="3398" y="761"/>
                      <a:pt x="2638" y="0"/>
                      <a:pt x="1699" y="0"/>
                    </a:cubicBezTo>
                    <a:cubicBezTo>
                      <a:pt x="761" y="0"/>
                      <a:pt x="0" y="761"/>
                      <a:pt x="0" y="1699"/>
                    </a:cubicBezTo>
                    <a:cubicBezTo>
                      <a:pt x="0" y="2031"/>
                      <a:pt x="95" y="2339"/>
                      <a:pt x="259" y="2600"/>
                    </a:cubicBezTo>
                    <a:lnTo>
                      <a:pt x="258" y="2601"/>
                    </a:lnTo>
                    <a:cubicBezTo>
                      <a:pt x="258" y="2601"/>
                      <a:pt x="267" y="2613"/>
                      <a:pt x="281" y="2635"/>
                    </a:cubicBezTo>
                    <a:cubicBezTo>
                      <a:pt x="286" y="2642"/>
                      <a:pt x="291" y="2650"/>
                      <a:pt x="295" y="2657"/>
                    </a:cubicBezTo>
                    <a:cubicBezTo>
                      <a:pt x="436" y="2870"/>
                      <a:pt x="927" y="3665"/>
                      <a:pt x="927" y="4374"/>
                    </a:cubicBezTo>
                    <a:lnTo>
                      <a:pt x="1467" y="4374"/>
                    </a:lnTo>
                    <a:lnTo>
                      <a:pt x="2034" y="4374"/>
                    </a:lnTo>
                    <a:lnTo>
                      <a:pt x="2473" y="4374"/>
                    </a:lnTo>
                    <a:cubicBezTo>
                      <a:pt x="2473" y="3547"/>
                      <a:pt x="3142" y="2601"/>
                      <a:pt x="3142" y="2601"/>
                    </a:cubicBezTo>
                    <a:lnTo>
                      <a:pt x="3140" y="2600"/>
                    </a:lnTo>
                    <a:cubicBezTo>
                      <a:pt x="3304" y="2339"/>
                      <a:pt x="3398" y="2030"/>
                      <a:pt x="3398" y="1699"/>
                    </a:cubicBezTo>
                    <a:close/>
                  </a:path>
                </a:pathLst>
              </a:custGeom>
              <a:solidFill>
                <a:srgbClr val="FCB10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24"/>
              <p:cNvSpPr/>
              <p:nvPr/>
            </p:nvSpPr>
            <p:spPr>
              <a:xfrm>
                <a:off x="7145280" y="2540880"/>
                <a:ext cx="576720" cy="41256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146" extrusionOk="0">
                    <a:moveTo>
                      <a:pt x="935" y="0"/>
                    </a:moveTo>
                    <a:lnTo>
                      <a:pt x="667" y="0"/>
                    </a:lnTo>
                    <a:lnTo>
                      <a:pt x="0" y="0"/>
                    </a:lnTo>
                    <a:lnTo>
                      <a:pt x="0" y="794"/>
                    </a:lnTo>
                    <a:lnTo>
                      <a:pt x="427" y="1146"/>
                    </a:lnTo>
                    <a:lnTo>
                      <a:pt x="667" y="1146"/>
                    </a:lnTo>
                    <a:lnTo>
                      <a:pt x="935" y="1146"/>
                    </a:lnTo>
                    <a:lnTo>
                      <a:pt x="1176" y="1146"/>
                    </a:lnTo>
                    <a:lnTo>
                      <a:pt x="1602" y="794"/>
                    </a:lnTo>
                    <a:lnTo>
                      <a:pt x="1602" y="0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24"/>
              <p:cNvSpPr/>
              <p:nvPr/>
            </p:nvSpPr>
            <p:spPr>
              <a:xfrm>
                <a:off x="7115040" y="1859400"/>
                <a:ext cx="583200" cy="66132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837" extrusionOk="0">
                    <a:moveTo>
                      <a:pt x="1068" y="53"/>
                    </a:moveTo>
                    <a:cubicBezTo>
                      <a:pt x="1066" y="53"/>
                      <a:pt x="1065" y="53"/>
                      <a:pt x="1063" y="53"/>
                    </a:cubicBezTo>
                    <a:cubicBezTo>
                      <a:pt x="1003" y="54"/>
                      <a:pt x="964" y="76"/>
                      <a:pt x="953" y="114"/>
                    </a:cubicBezTo>
                    <a:cubicBezTo>
                      <a:pt x="936" y="173"/>
                      <a:pt x="983" y="255"/>
                      <a:pt x="1062" y="305"/>
                    </a:cubicBezTo>
                    <a:cubicBezTo>
                      <a:pt x="1083" y="319"/>
                      <a:pt x="1104" y="329"/>
                      <a:pt x="1125" y="336"/>
                    </a:cubicBezTo>
                    <a:cubicBezTo>
                      <a:pt x="1164" y="258"/>
                      <a:pt x="1180" y="177"/>
                      <a:pt x="1165" y="122"/>
                    </a:cubicBezTo>
                    <a:cubicBezTo>
                      <a:pt x="1153" y="76"/>
                      <a:pt x="1120" y="53"/>
                      <a:pt x="1068" y="53"/>
                    </a:cubicBezTo>
                    <a:moveTo>
                      <a:pt x="584" y="37"/>
                    </a:moveTo>
                    <a:cubicBezTo>
                      <a:pt x="546" y="37"/>
                      <a:pt x="506" y="55"/>
                      <a:pt x="481" y="86"/>
                    </a:cubicBezTo>
                    <a:cubicBezTo>
                      <a:pt x="432" y="148"/>
                      <a:pt x="446" y="245"/>
                      <a:pt x="518" y="356"/>
                    </a:cubicBezTo>
                    <a:cubicBezTo>
                      <a:pt x="584" y="336"/>
                      <a:pt x="634" y="286"/>
                      <a:pt x="667" y="207"/>
                    </a:cubicBezTo>
                    <a:cubicBezTo>
                      <a:pt x="695" y="134"/>
                      <a:pt x="684" y="77"/>
                      <a:pt x="638" y="50"/>
                    </a:cubicBezTo>
                    <a:cubicBezTo>
                      <a:pt x="622" y="41"/>
                      <a:pt x="603" y="37"/>
                      <a:pt x="584" y="37"/>
                    </a:cubicBezTo>
                    <a:moveTo>
                      <a:pt x="449" y="1837"/>
                    </a:moveTo>
                    <a:lnTo>
                      <a:pt x="0" y="165"/>
                    </a:lnTo>
                    <a:lnTo>
                      <a:pt x="43" y="199"/>
                    </a:lnTo>
                    <a:cubicBezTo>
                      <a:pt x="46" y="201"/>
                      <a:pt x="287" y="388"/>
                      <a:pt x="479" y="364"/>
                    </a:cubicBezTo>
                    <a:cubicBezTo>
                      <a:pt x="375" y="198"/>
                      <a:pt x="422" y="101"/>
                      <a:pt x="452" y="63"/>
                    </a:cubicBezTo>
                    <a:cubicBezTo>
                      <a:pt x="500" y="2"/>
                      <a:pt x="592" y="-18"/>
                      <a:pt x="656" y="18"/>
                    </a:cubicBezTo>
                    <a:cubicBezTo>
                      <a:pt x="719" y="54"/>
                      <a:pt x="736" y="129"/>
                      <a:pt x="702" y="220"/>
                    </a:cubicBezTo>
                    <a:cubicBezTo>
                      <a:pt x="666" y="306"/>
                      <a:pt x="611" y="362"/>
                      <a:pt x="540" y="388"/>
                    </a:cubicBezTo>
                    <a:cubicBezTo>
                      <a:pt x="560" y="415"/>
                      <a:pt x="583" y="443"/>
                      <a:pt x="609" y="472"/>
                    </a:cubicBezTo>
                    <a:cubicBezTo>
                      <a:pt x="738" y="611"/>
                      <a:pt x="859" y="588"/>
                      <a:pt x="938" y="544"/>
                    </a:cubicBezTo>
                    <a:cubicBezTo>
                      <a:pt x="1008" y="505"/>
                      <a:pt x="1067" y="439"/>
                      <a:pt x="1108" y="368"/>
                    </a:cubicBezTo>
                    <a:cubicBezTo>
                      <a:pt x="1078" y="358"/>
                      <a:pt x="1056" y="345"/>
                      <a:pt x="1042" y="336"/>
                    </a:cubicBezTo>
                    <a:cubicBezTo>
                      <a:pt x="948" y="277"/>
                      <a:pt x="896" y="180"/>
                      <a:pt x="917" y="104"/>
                    </a:cubicBezTo>
                    <a:cubicBezTo>
                      <a:pt x="933" y="49"/>
                      <a:pt x="986" y="17"/>
                      <a:pt x="1063" y="16"/>
                    </a:cubicBezTo>
                    <a:cubicBezTo>
                      <a:pt x="1134" y="14"/>
                      <a:pt x="1183" y="49"/>
                      <a:pt x="1201" y="112"/>
                    </a:cubicBezTo>
                    <a:cubicBezTo>
                      <a:pt x="1217" y="174"/>
                      <a:pt x="1202" y="262"/>
                      <a:pt x="1161" y="347"/>
                    </a:cubicBezTo>
                    <a:cubicBezTo>
                      <a:pt x="1344" y="388"/>
                      <a:pt x="1522" y="250"/>
                      <a:pt x="1579" y="200"/>
                    </a:cubicBezTo>
                    <a:lnTo>
                      <a:pt x="1620" y="164"/>
                    </a:lnTo>
                    <a:lnTo>
                      <a:pt x="1286" y="1835"/>
                    </a:lnTo>
                    <a:lnTo>
                      <a:pt x="1250" y="1828"/>
                    </a:lnTo>
                    <a:lnTo>
                      <a:pt x="1563" y="261"/>
                    </a:lnTo>
                    <a:cubicBezTo>
                      <a:pt x="1387" y="398"/>
                      <a:pt x="1240" y="403"/>
                      <a:pt x="1145" y="379"/>
                    </a:cubicBezTo>
                    <a:cubicBezTo>
                      <a:pt x="1100" y="459"/>
                      <a:pt x="1035" y="533"/>
                      <a:pt x="956" y="577"/>
                    </a:cubicBezTo>
                    <a:cubicBezTo>
                      <a:pt x="828" y="648"/>
                      <a:pt x="695" y="619"/>
                      <a:pt x="582" y="497"/>
                    </a:cubicBezTo>
                    <a:cubicBezTo>
                      <a:pt x="550" y="462"/>
                      <a:pt x="523" y="429"/>
                      <a:pt x="501" y="398"/>
                    </a:cubicBezTo>
                    <a:cubicBezTo>
                      <a:pt x="339" y="429"/>
                      <a:pt x="147" y="316"/>
                      <a:pt x="63" y="259"/>
                    </a:cubicBezTo>
                    <a:lnTo>
                      <a:pt x="485" y="1827"/>
                    </a:lnTo>
                    <a:lnTo>
                      <a:pt x="449" y="1837"/>
                    </a:lnTo>
                    <a:close/>
                  </a:path>
                </a:pathLst>
              </a:custGeom>
              <a:solidFill>
                <a:srgbClr val="3E282C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24"/>
              <p:cNvSpPr/>
              <p:nvPr/>
            </p:nvSpPr>
            <p:spPr>
              <a:xfrm>
                <a:off x="7079040" y="2500560"/>
                <a:ext cx="70956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205" extrusionOk="0">
                    <a:moveTo>
                      <a:pt x="1861" y="0"/>
                    </a:moveTo>
                    <a:lnTo>
                      <a:pt x="110" y="0"/>
                    </a:lnTo>
                    <a:cubicBezTo>
                      <a:pt x="49" y="0"/>
                      <a:pt x="0" y="46"/>
                      <a:pt x="0" y="102"/>
                    </a:cubicBezTo>
                    <a:cubicBezTo>
                      <a:pt x="0" y="159"/>
                      <a:pt x="49" y="205"/>
                      <a:pt x="110" y="205"/>
                    </a:cubicBezTo>
                    <a:lnTo>
                      <a:pt x="1861" y="205"/>
                    </a:lnTo>
                    <a:cubicBezTo>
                      <a:pt x="1922" y="205"/>
                      <a:pt x="1971" y="159"/>
                      <a:pt x="1971" y="102"/>
                    </a:cubicBezTo>
                    <a:cubicBezTo>
                      <a:pt x="1971" y="46"/>
                      <a:pt x="1922" y="0"/>
                      <a:pt x="1861" y="0"/>
                    </a:cubicBez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28800" rIns="90000" bIns="28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24"/>
              <p:cNvSpPr/>
              <p:nvPr/>
            </p:nvSpPr>
            <p:spPr>
              <a:xfrm>
                <a:off x="7079040" y="2613600"/>
                <a:ext cx="709560" cy="73440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204" extrusionOk="0">
                    <a:moveTo>
                      <a:pt x="1861" y="0"/>
                    </a:moveTo>
                    <a:lnTo>
                      <a:pt x="110" y="0"/>
                    </a:lnTo>
                    <a:cubicBezTo>
                      <a:pt x="49" y="0"/>
                      <a:pt x="0" y="46"/>
                      <a:pt x="0" y="102"/>
                    </a:cubicBezTo>
                    <a:cubicBezTo>
                      <a:pt x="0" y="159"/>
                      <a:pt x="49" y="204"/>
                      <a:pt x="110" y="204"/>
                    </a:cubicBezTo>
                    <a:lnTo>
                      <a:pt x="1861" y="204"/>
                    </a:lnTo>
                    <a:cubicBezTo>
                      <a:pt x="1922" y="204"/>
                      <a:pt x="1971" y="159"/>
                      <a:pt x="1971" y="102"/>
                    </a:cubicBezTo>
                    <a:cubicBezTo>
                      <a:pt x="1971" y="46"/>
                      <a:pt x="1922" y="0"/>
                      <a:pt x="1861" y="0"/>
                    </a:cubicBez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28425" rIns="90000" bIns="28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24"/>
              <p:cNvSpPr/>
              <p:nvPr/>
            </p:nvSpPr>
            <p:spPr>
              <a:xfrm>
                <a:off x="7079040" y="2726640"/>
                <a:ext cx="709560" cy="73440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204" extrusionOk="0">
                    <a:moveTo>
                      <a:pt x="1861" y="0"/>
                    </a:moveTo>
                    <a:lnTo>
                      <a:pt x="110" y="0"/>
                    </a:lnTo>
                    <a:cubicBezTo>
                      <a:pt x="49" y="0"/>
                      <a:pt x="0" y="45"/>
                      <a:pt x="0" y="102"/>
                    </a:cubicBezTo>
                    <a:cubicBezTo>
                      <a:pt x="0" y="158"/>
                      <a:pt x="49" y="204"/>
                      <a:pt x="110" y="204"/>
                    </a:cubicBezTo>
                    <a:lnTo>
                      <a:pt x="1861" y="204"/>
                    </a:lnTo>
                    <a:cubicBezTo>
                      <a:pt x="1922" y="204"/>
                      <a:pt x="1971" y="158"/>
                      <a:pt x="1971" y="102"/>
                    </a:cubicBezTo>
                    <a:cubicBezTo>
                      <a:pt x="1971" y="45"/>
                      <a:pt x="1922" y="0"/>
                      <a:pt x="1861" y="0"/>
                    </a:cubicBez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28425" rIns="90000" bIns="28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24"/>
              <p:cNvSpPr/>
              <p:nvPr/>
            </p:nvSpPr>
            <p:spPr>
              <a:xfrm>
                <a:off x="7299000" y="2953440"/>
                <a:ext cx="269280" cy="13644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379" extrusionOk="0">
                    <a:moveTo>
                      <a:pt x="0" y="0"/>
                    </a:moveTo>
                    <a:lnTo>
                      <a:pt x="0" y="5"/>
                    </a:lnTo>
                    <a:cubicBezTo>
                      <a:pt x="0" y="211"/>
                      <a:pt x="168" y="379"/>
                      <a:pt x="374" y="379"/>
                    </a:cubicBezTo>
                    <a:cubicBezTo>
                      <a:pt x="581" y="379"/>
                      <a:pt x="748" y="211"/>
                      <a:pt x="748" y="5"/>
                    </a:cubicBezTo>
                    <a:lnTo>
                      <a:pt x="7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3" name="Google Shape;803;p24"/>
            <p:cNvGrpSpPr/>
            <p:nvPr/>
          </p:nvGrpSpPr>
          <p:grpSpPr>
            <a:xfrm>
              <a:off x="3704573" y="-233231"/>
              <a:ext cx="1408745" cy="850581"/>
              <a:chOff x="3704573" y="-233231"/>
              <a:chExt cx="1408745" cy="850581"/>
            </a:xfrm>
          </p:grpSpPr>
          <p:sp>
            <p:nvSpPr>
              <p:cNvPr id="804" name="Google Shape;804;p24"/>
              <p:cNvSpPr/>
              <p:nvPr/>
            </p:nvSpPr>
            <p:spPr>
              <a:xfrm>
                <a:off x="3704573" y="-233231"/>
                <a:ext cx="834349" cy="826230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4471" extrusionOk="0">
                    <a:moveTo>
                      <a:pt x="1821" y="3126"/>
                    </a:moveTo>
                    <a:cubicBezTo>
                      <a:pt x="1330" y="2885"/>
                      <a:pt x="1126" y="2290"/>
                      <a:pt x="1367" y="1799"/>
                    </a:cubicBezTo>
                    <a:cubicBezTo>
                      <a:pt x="1608" y="1308"/>
                      <a:pt x="2204" y="1105"/>
                      <a:pt x="2695" y="1345"/>
                    </a:cubicBezTo>
                    <a:cubicBezTo>
                      <a:pt x="3186" y="1587"/>
                      <a:pt x="3389" y="2182"/>
                      <a:pt x="3148" y="2673"/>
                    </a:cubicBezTo>
                    <a:cubicBezTo>
                      <a:pt x="2907" y="3164"/>
                      <a:pt x="2312" y="3367"/>
                      <a:pt x="1821" y="3126"/>
                    </a:cubicBezTo>
                    <a:moveTo>
                      <a:pt x="3878" y="3808"/>
                    </a:moveTo>
                    <a:cubicBezTo>
                      <a:pt x="4043" y="3638"/>
                      <a:pt x="4179" y="3444"/>
                      <a:pt x="4284" y="3230"/>
                    </a:cubicBezTo>
                    <a:lnTo>
                      <a:pt x="4287" y="3225"/>
                    </a:lnTo>
                    <a:lnTo>
                      <a:pt x="3946" y="3058"/>
                    </a:lnTo>
                    <a:cubicBezTo>
                      <a:pt x="4035" y="2876"/>
                      <a:pt x="4091" y="2687"/>
                      <a:pt x="4118" y="2496"/>
                    </a:cubicBezTo>
                    <a:lnTo>
                      <a:pt x="4494" y="2549"/>
                    </a:lnTo>
                    <a:cubicBezTo>
                      <a:pt x="4526" y="2315"/>
                      <a:pt x="4522" y="2077"/>
                      <a:pt x="4481" y="1843"/>
                    </a:cubicBezTo>
                    <a:lnTo>
                      <a:pt x="4106" y="1909"/>
                    </a:lnTo>
                    <a:cubicBezTo>
                      <a:pt x="4072" y="1716"/>
                      <a:pt x="4007" y="1528"/>
                      <a:pt x="3915" y="1354"/>
                    </a:cubicBezTo>
                    <a:lnTo>
                      <a:pt x="4251" y="1176"/>
                    </a:lnTo>
                    <a:cubicBezTo>
                      <a:pt x="4139" y="966"/>
                      <a:pt x="3996" y="776"/>
                      <a:pt x="3826" y="612"/>
                    </a:cubicBezTo>
                    <a:lnTo>
                      <a:pt x="3562" y="885"/>
                    </a:lnTo>
                    <a:cubicBezTo>
                      <a:pt x="3425" y="752"/>
                      <a:pt x="3266" y="638"/>
                      <a:pt x="3085" y="550"/>
                    </a:cubicBezTo>
                    <a:cubicBezTo>
                      <a:pt x="3084" y="549"/>
                      <a:pt x="3083" y="549"/>
                      <a:pt x="3081" y="548"/>
                    </a:cubicBezTo>
                    <a:lnTo>
                      <a:pt x="3248" y="207"/>
                    </a:lnTo>
                    <a:cubicBezTo>
                      <a:pt x="3034" y="103"/>
                      <a:pt x="2807" y="33"/>
                      <a:pt x="2573" y="0"/>
                    </a:cubicBezTo>
                    <a:lnTo>
                      <a:pt x="2520" y="376"/>
                    </a:lnTo>
                    <a:cubicBezTo>
                      <a:pt x="2323" y="349"/>
                      <a:pt x="2125" y="353"/>
                      <a:pt x="1933" y="387"/>
                    </a:cubicBezTo>
                    <a:lnTo>
                      <a:pt x="1867" y="13"/>
                    </a:lnTo>
                    <a:cubicBezTo>
                      <a:pt x="1633" y="54"/>
                      <a:pt x="1409" y="131"/>
                      <a:pt x="1200" y="242"/>
                    </a:cubicBezTo>
                    <a:lnTo>
                      <a:pt x="1378" y="578"/>
                    </a:lnTo>
                    <a:cubicBezTo>
                      <a:pt x="1205" y="669"/>
                      <a:pt x="1046" y="787"/>
                      <a:pt x="908" y="930"/>
                    </a:cubicBezTo>
                    <a:lnTo>
                      <a:pt x="635" y="666"/>
                    </a:lnTo>
                    <a:cubicBezTo>
                      <a:pt x="472" y="835"/>
                      <a:pt x="336" y="1029"/>
                      <a:pt x="232" y="1241"/>
                    </a:cubicBezTo>
                    <a:lnTo>
                      <a:pt x="230" y="1244"/>
                    </a:lnTo>
                    <a:lnTo>
                      <a:pt x="571" y="1409"/>
                    </a:lnTo>
                    <a:cubicBezTo>
                      <a:pt x="482" y="1592"/>
                      <a:pt x="425" y="1782"/>
                      <a:pt x="398" y="1972"/>
                    </a:cubicBezTo>
                    <a:lnTo>
                      <a:pt x="23" y="1919"/>
                    </a:lnTo>
                    <a:cubicBezTo>
                      <a:pt x="-11" y="2153"/>
                      <a:pt x="-7" y="2391"/>
                      <a:pt x="35" y="2625"/>
                    </a:cubicBezTo>
                    <a:lnTo>
                      <a:pt x="409" y="2559"/>
                    </a:lnTo>
                    <a:cubicBezTo>
                      <a:pt x="443" y="2753"/>
                      <a:pt x="507" y="2941"/>
                      <a:pt x="599" y="3115"/>
                    </a:cubicBezTo>
                    <a:lnTo>
                      <a:pt x="263" y="3293"/>
                    </a:lnTo>
                    <a:cubicBezTo>
                      <a:pt x="374" y="3503"/>
                      <a:pt x="517" y="3693"/>
                      <a:pt x="687" y="3857"/>
                    </a:cubicBezTo>
                    <a:lnTo>
                      <a:pt x="951" y="3585"/>
                    </a:lnTo>
                    <a:cubicBezTo>
                      <a:pt x="1089" y="3718"/>
                      <a:pt x="1249" y="3833"/>
                      <a:pt x="1430" y="3922"/>
                    </a:cubicBezTo>
                    <a:cubicBezTo>
                      <a:pt x="1431" y="3922"/>
                      <a:pt x="1431" y="3922"/>
                      <a:pt x="1432" y="3923"/>
                    </a:cubicBezTo>
                    <a:lnTo>
                      <a:pt x="1265" y="4263"/>
                    </a:lnTo>
                    <a:cubicBezTo>
                      <a:pt x="1479" y="4367"/>
                      <a:pt x="1705" y="4438"/>
                      <a:pt x="1939" y="4471"/>
                    </a:cubicBezTo>
                    <a:lnTo>
                      <a:pt x="1993" y="4095"/>
                    </a:lnTo>
                    <a:cubicBezTo>
                      <a:pt x="2190" y="4123"/>
                      <a:pt x="2388" y="4119"/>
                      <a:pt x="2580" y="4085"/>
                    </a:cubicBezTo>
                    <a:lnTo>
                      <a:pt x="2645" y="4460"/>
                    </a:lnTo>
                    <a:cubicBezTo>
                      <a:pt x="2879" y="4419"/>
                      <a:pt x="3103" y="4342"/>
                      <a:pt x="3313" y="4231"/>
                    </a:cubicBezTo>
                    <a:lnTo>
                      <a:pt x="3135" y="3895"/>
                    </a:lnTo>
                    <a:cubicBezTo>
                      <a:pt x="3308" y="3804"/>
                      <a:pt x="3467" y="3686"/>
                      <a:pt x="3606" y="3544"/>
                    </a:cubicBezTo>
                    <a:lnTo>
                      <a:pt x="3878" y="3808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24"/>
              <p:cNvSpPr/>
              <p:nvPr/>
            </p:nvSpPr>
            <p:spPr>
              <a:xfrm>
                <a:off x="4648285" y="156849"/>
                <a:ext cx="465034" cy="460502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4471" extrusionOk="0">
                    <a:moveTo>
                      <a:pt x="1821" y="3126"/>
                    </a:moveTo>
                    <a:cubicBezTo>
                      <a:pt x="1330" y="2885"/>
                      <a:pt x="1126" y="2290"/>
                      <a:pt x="1367" y="1799"/>
                    </a:cubicBezTo>
                    <a:cubicBezTo>
                      <a:pt x="1608" y="1308"/>
                      <a:pt x="2204" y="1105"/>
                      <a:pt x="2695" y="1345"/>
                    </a:cubicBezTo>
                    <a:cubicBezTo>
                      <a:pt x="3186" y="1587"/>
                      <a:pt x="3389" y="2182"/>
                      <a:pt x="3148" y="2673"/>
                    </a:cubicBezTo>
                    <a:cubicBezTo>
                      <a:pt x="2907" y="3164"/>
                      <a:pt x="2312" y="3367"/>
                      <a:pt x="1821" y="3126"/>
                    </a:cubicBezTo>
                    <a:moveTo>
                      <a:pt x="3878" y="3808"/>
                    </a:moveTo>
                    <a:cubicBezTo>
                      <a:pt x="4043" y="3638"/>
                      <a:pt x="4179" y="3444"/>
                      <a:pt x="4284" y="3230"/>
                    </a:cubicBezTo>
                    <a:lnTo>
                      <a:pt x="4287" y="3225"/>
                    </a:lnTo>
                    <a:lnTo>
                      <a:pt x="3946" y="3058"/>
                    </a:lnTo>
                    <a:cubicBezTo>
                      <a:pt x="4035" y="2876"/>
                      <a:pt x="4091" y="2687"/>
                      <a:pt x="4118" y="2496"/>
                    </a:cubicBezTo>
                    <a:lnTo>
                      <a:pt x="4494" y="2549"/>
                    </a:lnTo>
                    <a:cubicBezTo>
                      <a:pt x="4526" y="2315"/>
                      <a:pt x="4522" y="2077"/>
                      <a:pt x="4481" y="1843"/>
                    </a:cubicBezTo>
                    <a:lnTo>
                      <a:pt x="4106" y="1909"/>
                    </a:lnTo>
                    <a:cubicBezTo>
                      <a:pt x="4072" y="1716"/>
                      <a:pt x="4007" y="1528"/>
                      <a:pt x="3915" y="1354"/>
                    </a:cubicBezTo>
                    <a:lnTo>
                      <a:pt x="4251" y="1176"/>
                    </a:lnTo>
                    <a:cubicBezTo>
                      <a:pt x="4139" y="966"/>
                      <a:pt x="3996" y="776"/>
                      <a:pt x="3826" y="612"/>
                    </a:cubicBezTo>
                    <a:lnTo>
                      <a:pt x="3562" y="885"/>
                    </a:lnTo>
                    <a:cubicBezTo>
                      <a:pt x="3425" y="752"/>
                      <a:pt x="3266" y="638"/>
                      <a:pt x="3085" y="550"/>
                    </a:cubicBezTo>
                    <a:cubicBezTo>
                      <a:pt x="3084" y="549"/>
                      <a:pt x="3083" y="549"/>
                      <a:pt x="3081" y="548"/>
                    </a:cubicBezTo>
                    <a:lnTo>
                      <a:pt x="3248" y="207"/>
                    </a:lnTo>
                    <a:cubicBezTo>
                      <a:pt x="3034" y="103"/>
                      <a:pt x="2807" y="33"/>
                      <a:pt x="2573" y="0"/>
                    </a:cubicBezTo>
                    <a:lnTo>
                      <a:pt x="2520" y="376"/>
                    </a:lnTo>
                    <a:cubicBezTo>
                      <a:pt x="2323" y="349"/>
                      <a:pt x="2125" y="353"/>
                      <a:pt x="1933" y="387"/>
                    </a:cubicBezTo>
                    <a:lnTo>
                      <a:pt x="1867" y="13"/>
                    </a:lnTo>
                    <a:cubicBezTo>
                      <a:pt x="1633" y="54"/>
                      <a:pt x="1409" y="131"/>
                      <a:pt x="1200" y="242"/>
                    </a:cubicBezTo>
                    <a:lnTo>
                      <a:pt x="1378" y="578"/>
                    </a:lnTo>
                    <a:cubicBezTo>
                      <a:pt x="1205" y="669"/>
                      <a:pt x="1046" y="787"/>
                      <a:pt x="908" y="930"/>
                    </a:cubicBezTo>
                    <a:lnTo>
                      <a:pt x="635" y="666"/>
                    </a:lnTo>
                    <a:cubicBezTo>
                      <a:pt x="472" y="835"/>
                      <a:pt x="336" y="1029"/>
                      <a:pt x="232" y="1241"/>
                    </a:cubicBezTo>
                    <a:lnTo>
                      <a:pt x="230" y="1244"/>
                    </a:lnTo>
                    <a:lnTo>
                      <a:pt x="571" y="1409"/>
                    </a:lnTo>
                    <a:cubicBezTo>
                      <a:pt x="482" y="1592"/>
                      <a:pt x="425" y="1782"/>
                      <a:pt x="398" y="1972"/>
                    </a:cubicBezTo>
                    <a:lnTo>
                      <a:pt x="23" y="1919"/>
                    </a:lnTo>
                    <a:cubicBezTo>
                      <a:pt x="-11" y="2153"/>
                      <a:pt x="-7" y="2391"/>
                      <a:pt x="35" y="2625"/>
                    </a:cubicBezTo>
                    <a:lnTo>
                      <a:pt x="409" y="2559"/>
                    </a:lnTo>
                    <a:cubicBezTo>
                      <a:pt x="443" y="2753"/>
                      <a:pt x="507" y="2941"/>
                      <a:pt x="599" y="3115"/>
                    </a:cubicBezTo>
                    <a:lnTo>
                      <a:pt x="263" y="3293"/>
                    </a:lnTo>
                    <a:cubicBezTo>
                      <a:pt x="374" y="3503"/>
                      <a:pt x="517" y="3693"/>
                      <a:pt x="687" y="3857"/>
                    </a:cubicBezTo>
                    <a:lnTo>
                      <a:pt x="951" y="3585"/>
                    </a:lnTo>
                    <a:cubicBezTo>
                      <a:pt x="1089" y="3718"/>
                      <a:pt x="1249" y="3833"/>
                      <a:pt x="1430" y="3922"/>
                    </a:cubicBezTo>
                    <a:cubicBezTo>
                      <a:pt x="1431" y="3922"/>
                      <a:pt x="1431" y="3922"/>
                      <a:pt x="1432" y="3923"/>
                    </a:cubicBezTo>
                    <a:lnTo>
                      <a:pt x="1265" y="4263"/>
                    </a:lnTo>
                    <a:cubicBezTo>
                      <a:pt x="1479" y="4367"/>
                      <a:pt x="1705" y="4438"/>
                      <a:pt x="1939" y="4471"/>
                    </a:cubicBezTo>
                    <a:lnTo>
                      <a:pt x="1993" y="4095"/>
                    </a:lnTo>
                    <a:cubicBezTo>
                      <a:pt x="2190" y="4123"/>
                      <a:pt x="2388" y="4119"/>
                      <a:pt x="2580" y="4085"/>
                    </a:cubicBezTo>
                    <a:lnTo>
                      <a:pt x="2645" y="4460"/>
                    </a:lnTo>
                    <a:cubicBezTo>
                      <a:pt x="2879" y="4419"/>
                      <a:pt x="3103" y="4342"/>
                      <a:pt x="3313" y="4231"/>
                    </a:cubicBezTo>
                    <a:lnTo>
                      <a:pt x="3135" y="3895"/>
                    </a:lnTo>
                    <a:cubicBezTo>
                      <a:pt x="3308" y="3804"/>
                      <a:pt x="3467" y="3686"/>
                      <a:pt x="3606" y="3544"/>
                    </a:cubicBezTo>
                    <a:lnTo>
                      <a:pt x="3878" y="3808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A8D997-D05E-3CF2-3440-0581AB32BC44}"/>
              </a:ext>
            </a:extLst>
          </p:cNvPr>
          <p:cNvSpPr/>
          <p:nvPr/>
        </p:nvSpPr>
        <p:spPr>
          <a:xfrm>
            <a:off x="2144889" y="3736622"/>
            <a:ext cx="4888089" cy="74262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2" name="Google Shape;1532;p43"/>
          <p:cNvSpPr txBox="1">
            <a:spLocks noGrp="1"/>
          </p:cNvSpPr>
          <p:nvPr>
            <p:ph type="title"/>
          </p:nvPr>
        </p:nvSpPr>
        <p:spPr>
          <a:xfrm>
            <a:off x="2347950" y="181516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533" name="Google Shape;1533;p43"/>
          <p:cNvSpPr txBox="1">
            <a:spLocks noGrp="1"/>
          </p:cNvSpPr>
          <p:nvPr>
            <p:ph type="subTitle" idx="1"/>
          </p:nvPr>
        </p:nvSpPr>
        <p:spPr>
          <a:xfrm>
            <a:off x="2498045" y="3092835"/>
            <a:ext cx="4448100" cy="11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Do you have any questions?</a:t>
            </a:r>
            <a:endParaRPr sz="1600" b="1" dirty="0"/>
          </a:p>
        </p:txBody>
      </p:sp>
      <p:grpSp>
        <p:nvGrpSpPr>
          <p:cNvPr id="1557" name="Google Shape;1557;p43"/>
          <p:cNvGrpSpPr/>
          <p:nvPr/>
        </p:nvGrpSpPr>
        <p:grpSpPr>
          <a:xfrm>
            <a:off x="-1193667" y="1206189"/>
            <a:ext cx="11900600" cy="3335352"/>
            <a:chOff x="-1416405" y="1143899"/>
            <a:chExt cx="11900600" cy="3335352"/>
          </a:xfrm>
        </p:grpSpPr>
        <p:grpSp>
          <p:nvGrpSpPr>
            <p:cNvPr id="1558" name="Google Shape;1558;p43"/>
            <p:cNvGrpSpPr/>
            <p:nvPr/>
          </p:nvGrpSpPr>
          <p:grpSpPr>
            <a:xfrm>
              <a:off x="7893995" y="1977285"/>
              <a:ext cx="2590200" cy="1672200"/>
              <a:chOff x="7350120" y="6084360"/>
              <a:chExt cx="2590200" cy="1672200"/>
            </a:xfrm>
          </p:grpSpPr>
          <p:sp>
            <p:nvSpPr>
              <p:cNvPr id="1559" name="Google Shape;1559;p43"/>
              <p:cNvSpPr/>
              <p:nvPr/>
            </p:nvSpPr>
            <p:spPr>
              <a:xfrm>
                <a:off x="7350120" y="6241680"/>
                <a:ext cx="2590200" cy="1514880"/>
              </a:xfrm>
              <a:custGeom>
                <a:avLst/>
                <a:gdLst/>
                <a:ahLst/>
                <a:cxnLst/>
                <a:rect l="l" t="t" r="r" b="b"/>
                <a:pathLst>
                  <a:path w="7195" h="4208" extrusionOk="0">
                    <a:moveTo>
                      <a:pt x="7195" y="4208"/>
                    </a:moveTo>
                    <a:lnTo>
                      <a:pt x="0" y="4208"/>
                    </a:lnTo>
                    <a:lnTo>
                      <a:pt x="0" y="0"/>
                    </a:lnTo>
                    <a:lnTo>
                      <a:pt x="7195" y="0"/>
                    </a:lnTo>
                    <a:lnTo>
                      <a:pt x="7195" y="420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43"/>
              <p:cNvSpPr/>
              <p:nvPr/>
            </p:nvSpPr>
            <p:spPr>
              <a:xfrm>
                <a:off x="7350120" y="6084360"/>
                <a:ext cx="2590200" cy="157320"/>
              </a:xfrm>
              <a:custGeom>
                <a:avLst/>
                <a:gdLst/>
                <a:ahLst/>
                <a:cxnLst/>
                <a:rect l="l" t="t" r="r" b="b"/>
                <a:pathLst>
                  <a:path w="7195" h="437" extrusionOk="0">
                    <a:moveTo>
                      <a:pt x="6988" y="0"/>
                    </a:moveTo>
                    <a:lnTo>
                      <a:pt x="207" y="0"/>
                    </a:lnTo>
                    <a:cubicBezTo>
                      <a:pt x="93" y="0"/>
                      <a:pt x="0" y="93"/>
                      <a:pt x="0" y="207"/>
                    </a:cubicBezTo>
                    <a:lnTo>
                      <a:pt x="0" y="437"/>
                    </a:lnTo>
                    <a:lnTo>
                      <a:pt x="7195" y="437"/>
                    </a:lnTo>
                    <a:lnTo>
                      <a:pt x="7195" y="207"/>
                    </a:lnTo>
                    <a:cubicBezTo>
                      <a:pt x="7195" y="93"/>
                      <a:pt x="7102" y="0"/>
                      <a:pt x="6988" y="0"/>
                    </a:cubicBez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43"/>
              <p:cNvSpPr/>
              <p:nvPr/>
            </p:nvSpPr>
            <p:spPr>
              <a:xfrm>
                <a:off x="7419240" y="6126840"/>
                <a:ext cx="7236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01" extrusionOk="0">
                    <a:moveTo>
                      <a:pt x="201" y="100"/>
                    </a:moveTo>
                    <a:cubicBezTo>
                      <a:pt x="201" y="156"/>
                      <a:pt x="156" y="201"/>
                      <a:pt x="100" y="201"/>
                    </a:cubicBezTo>
                    <a:cubicBezTo>
                      <a:pt x="45" y="201"/>
                      <a:pt x="0" y="156"/>
                      <a:pt x="0" y="100"/>
                    </a:cubicBezTo>
                    <a:cubicBezTo>
                      <a:pt x="0" y="45"/>
                      <a:pt x="45" y="0"/>
                      <a:pt x="100" y="0"/>
                    </a:cubicBezTo>
                    <a:cubicBezTo>
                      <a:pt x="156" y="0"/>
                      <a:pt x="201" y="45"/>
                      <a:pt x="201" y="1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27350" rIns="90000" bIns="27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43"/>
              <p:cNvSpPr/>
              <p:nvPr/>
            </p:nvSpPr>
            <p:spPr>
              <a:xfrm>
                <a:off x="7530840" y="6126840"/>
                <a:ext cx="7236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01" extrusionOk="0">
                    <a:moveTo>
                      <a:pt x="201" y="100"/>
                    </a:moveTo>
                    <a:cubicBezTo>
                      <a:pt x="201" y="156"/>
                      <a:pt x="156" y="201"/>
                      <a:pt x="101" y="201"/>
                    </a:cubicBezTo>
                    <a:cubicBezTo>
                      <a:pt x="45" y="201"/>
                      <a:pt x="0" y="156"/>
                      <a:pt x="0" y="100"/>
                    </a:cubicBezTo>
                    <a:cubicBezTo>
                      <a:pt x="0" y="45"/>
                      <a:pt x="45" y="0"/>
                      <a:pt x="101" y="0"/>
                    </a:cubicBezTo>
                    <a:cubicBezTo>
                      <a:pt x="156" y="0"/>
                      <a:pt x="201" y="45"/>
                      <a:pt x="201" y="1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27350" rIns="90000" bIns="27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43"/>
              <p:cNvSpPr/>
              <p:nvPr/>
            </p:nvSpPr>
            <p:spPr>
              <a:xfrm>
                <a:off x="7642800" y="6126840"/>
                <a:ext cx="7200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01" extrusionOk="0">
                    <a:moveTo>
                      <a:pt x="200" y="100"/>
                    </a:moveTo>
                    <a:cubicBezTo>
                      <a:pt x="200" y="156"/>
                      <a:pt x="156" y="201"/>
                      <a:pt x="100" y="201"/>
                    </a:cubicBezTo>
                    <a:cubicBezTo>
                      <a:pt x="45" y="201"/>
                      <a:pt x="0" y="156"/>
                      <a:pt x="0" y="100"/>
                    </a:cubicBezTo>
                    <a:cubicBezTo>
                      <a:pt x="0" y="45"/>
                      <a:pt x="45" y="0"/>
                      <a:pt x="100" y="0"/>
                    </a:cubicBezTo>
                    <a:cubicBezTo>
                      <a:pt x="156" y="0"/>
                      <a:pt x="200" y="45"/>
                      <a:pt x="200" y="1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27350" rIns="90000" bIns="27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43"/>
              <p:cNvSpPr/>
              <p:nvPr/>
            </p:nvSpPr>
            <p:spPr>
              <a:xfrm>
                <a:off x="7523280" y="6372000"/>
                <a:ext cx="2237760" cy="1217880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3383" extrusionOk="0">
                    <a:moveTo>
                      <a:pt x="6216" y="3383"/>
                    </a:moveTo>
                    <a:lnTo>
                      <a:pt x="0" y="3383"/>
                    </a:lnTo>
                    <a:lnTo>
                      <a:pt x="0" y="0"/>
                    </a:lnTo>
                    <a:lnTo>
                      <a:pt x="42" y="0"/>
                    </a:lnTo>
                    <a:lnTo>
                      <a:pt x="42" y="3341"/>
                    </a:lnTo>
                    <a:lnTo>
                      <a:pt x="6216" y="3341"/>
                    </a:lnTo>
                    <a:lnTo>
                      <a:pt x="6216" y="3383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p43"/>
              <p:cNvSpPr/>
              <p:nvPr/>
            </p:nvSpPr>
            <p:spPr>
              <a:xfrm>
                <a:off x="7629840" y="7052040"/>
                <a:ext cx="218880" cy="44856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246" extrusionOk="0">
                    <a:moveTo>
                      <a:pt x="608" y="0"/>
                    </a:moveTo>
                    <a:lnTo>
                      <a:pt x="0" y="0"/>
                    </a:lnTo>
                    <a:lnTo>
                      <a:pt x="0" y="1246"/>
                    </a:lnTo>
                    <a:lnTo>
                      <a:pt x="608" y="1246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CB10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43"/>
              <p:cNvSpPr/>
              <p:nvPr/>
            </p:nvSpPr>
            <p:spPr>
              <a:xfrm>
                <a:off x="7984440" y="6415200"/>
                <a:ext cx="219240" cy="108540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015" extrusionOk="0">
                    <a:moveTo>
                      <a:pt x="609" y="0"/>
                    </a:moveTo>
                    <a:lnTo>
                      <a:pt x="0" y="0"/>
                    </a:lnTo>
                    <a:lnTo>
                      <a:pt x="0" y="3015"/>
                    </a:lnTo>
                    <a:lnTo>
                      <a:pt x="609" y="3015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43"/>
              <p:cNvSpPr/>
              <p:nvPr/>
            </p:nvSpPr>
            <p:spPr>
              <a:xfrm>
                <a:off x="8339400" y="6681960"/>
                <a:ext cx="219240" cy="81864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2274" extrusionOk="0">
                    <a:moveTo>
                      <a:pt x="609" y="0"/>
                    </a:moveTo>
                    <a:lnTo>
                      <a:pt x="0" y="0"/>
                    </a:lnTo>
                    <a:lnTo>
                      <a:pt x="0" y="2274"/>
                    </a:lnTo>
                    <a:lnTo>
                      <a:pt x="609" y="2274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D1FAFB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43"/>
              <p:cNvSpPr/>
              <p:nvPr/>
            </p:nvSpPr>
            <p:spPr>
              <a:xfrm>
                <a:off x="8694360" y="6824520"/>
                <a:ext cx="219240" cy="67608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878" extrusionOk="0">
                    <a:moveTo>
                      <a:pt x="609" y="0"/>
                    </a:moveTo>
                    <a:lnTo>
                      <a:pt x="0" y="0"/>
                    </a:lnTo>
                    <a:lnTo>
                      <a:pt x="0" y="1878"/>
                    </a:lnTo>
                    <a:lnTo>
                      <a:pt x="609" y="187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CB10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43"/>
              <p:cNvSpPr/>
              <p:nvPr/>
            </p:nvSpPr>
            <p:spPr>
              <a:xfrm>
                <a:off x="9049320" y="6999120"/>
                <a:ext cx="218880" cy="50148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93" extrusionOk="0">
                    <a:moveTo>
                      <a:pt x="608" y="0"/>
                    </a:moveTo>
                    <a:lnTo>
                      <a:pt x="0" y="0"/>
                    </a:lnTo>
                    <a:lnTo>
                      <a:pt x="0" y="1393"/>
                    </a:lnTo>
                    <a:lnTo>
                      <a:pt x="608" y="1393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43"/>
              <p:cNvSpPr/>
              <p:nvPr/>
            </p:nvSpPr>
            <p:spPr>
              <a:xfrm>
                <a:off x="9403920" y="6415200"/>
                <a:ext cx="219240" cy="108540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015" extrusionOk="0">
                    <a:moveTo>
                      <a:pt x="609" y="0"/>
                    </a:moveTo>
                    <a:lnTo>
                      <a:pt x="0" y="0"/>
                    </a:lnTo>
                    <a:lnTo>
                      <a:pt x="0" y="3015"/>
                    </a:lnTo>
                    <a:lnTo>
                      <a:pt x="609" y="3015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D1FAFB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43"/>
              <p:cNvSpPr/>
              <p:nvPr/>
            </p:nvSpPr>
            <p:spPr>
              <a:xfrm>
                <a:off x="7629840" y="7642800"/>
                <a:ext cx="218880" cy="2412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7" extrusionOk="0">
                    <a:moveTo>
                      <a:pt x="608" y="67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608" y="0"/>
                    </a:lnTo>
                    <a:lnTo>
                      <a:pt x="608" y="67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43"/>
              <p:cNvSpPr/>
              <p:nvPr/>
            </p:nvSpPr>
            <p:spPr>
              <a:xfrm>
                <a:off x="7984440" y="7642800"/>
                <a:ext cx="219240" cy="2412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7" extrusionOk="0">
                    <a:moveTo>
                      <a:pt x="609" y="67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609" y="0"/>
                    </a:lnTo>
                    <a:lnTo>
                      <a:pt x="609" y="67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43"/>
              <p:cNvSpPr/>
              <p:nvPr/>
            </p:nvSpPr>
            <p:spPr>
              <a:xfrm>
                <a:off x="8339400" y="7642800"/>
                <a:ext cx="219240" cy="2412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7" extrusionOk="0">
                    <a:moveTo>
                      <a:pt x="609" y="67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609" y="0"/>
                    </a:lnTo>
                    <a:lnTo>
                      <a:pt x="609" y="67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43"/>
              <p:cNvSpPr/>
              <p:nvPr/>
            </p:nvSpPr>
            <p:spPr>
              <a:xfrm>
                <a:off x="8694360" y="7642800"/>
                <a:ext cx="219240" cy="2412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7" extrusionOk="0">
                    <a:moveTo>
                      <a:pt x="609" y="67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609" y="0"/>
                    </a:lnTo>
                    <a:lnTo>
                      <a:pt x="609" y="67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43"/>
              <p:cNvSpPr/>
              <p:nvPr/>
            </p:nvSpPr>
            <p:spPr>
              <a:xfrm>
                <a:off x="9049320" y="7642800"/>
                <a:ext cx="218880" cy="2412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7" extrusionOk="0">
                    <a:moveTo>
                      <a:pt x="608" y="67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608" y="0"/>
                    </a:lnTo>
                    <a:lnTo>
                      <a:pt x="608" y="67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43"/>
              <p:cNvSpPr/>
              <p:nvPr/>
            </p:nvSpPr>
            <p:spPr>
              <a:xfrm>
                <a:off x="9403920" y="7642800"/>
                <a:ext cx="219240" cy="2412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7" extrusionOk="0">
                    <a:moveTo>
                      <a:pt x="609" y="67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609" y="0"/>
                    </a:lnTo>
                    <a:lnTo>
                      <a:pt x="609" y="67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7" name="Google Shape;1577;p43"/>
            <p:cNvGrpSpPr/>
            <p:nvPr/>
          </p:nvGrpSpPr>
          <p:grpSpPr>
            <a:xfrm>
              <a:off x="-1416405" y="1977285"/>
              <a:ext cx="2590200" cy="1672200"/>
              <a:chOff x="7350120" y="6084360"/>
              <a:chExt cx="2590200" cy="1672200"/>
            </a:xfrm>
          </p:grpSpPr>
          <p:sp>
            <p:nvSpPr>
              <p:cNvPr id="1578" name="Google Shape;1578;p43"/>
              <p:cNvSpPr/>
              <p:nvPr/>
            </p:nvSpPr>
            <p:spPr>
              <a:xfrm>
                <a:off x="7350120" y="6241680"/>
                <a:ext cx="2590200" cy="1514880"/>
              </a:xfrm>
              <a:custGeom>
                <a:avLst/>
                <a:gdLst/>
                <a:ahLst/>
                <a:cxnLst/>
                <a:rect l="l" t="t" r="r" b="b"/>
                <a:pathLst>
                  <a:path w="7195" h="4208" extrusionOk="0">
                    <a:moveTo>
                      <a:pt x="7195" y="4208"/>
                    </a:moveTo>
                    <a:lnTo>
                      <a:pt x="0" y="4208"/>
                    </a:lnTo>
                    <a:lnTo>
                      <a:pt x="0" y="0"/>
                    </a:lnTo>
                    <a:lnTo>
                      <a:pt x="7195" y="0"/>
                    </a:lnTo>
                    <a:lnTo>
                      <a:pt x="7195" y="420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43"/>
              <p:cNvSpPr/>
              <p:nvPr/>
            </p:nvSpPr>
            <p:spPr>
              <a:xfrm>
                <a:off x="7350120" y="6084360"/>
                <a:ext cx="2590200" cy="157320"/>
              </a:xfrm>
              <a:custGeom>
                <a:avLst/>
                <a:gdLst/>
                <a:ahLst/>
                <a:cxnLst/>
                <a:rect l="l" t="t" r="r" b="b"/>
                <a:pathLst>
                  <a:path w="7195" h="437" extrusionOk="0">
                    <a:moveTo>
                      <a:pt x="6988" y="0"/>
                    </a:moveTo>
                    <a:lnTo>
                      <a:pt x="207" y="0"/>
                    </a:lnTo>
                    <a:cubicBezTo>
                      <a:pt x="93" y="0"/>
                      <a:pt x="0" y="93"/>
                      <a:pt x="0" y="207"/>
                    </a:cubicBezTo>
                    <a:lnTo>
                      <a:pt x="0" y="437"/>
                    </a:lnTo>
                    <a:lnTo>
                      <a:pt x="7195" y="437"/>
                    </a:lnTo>
                    <a:lnTo>
                      <a:pt x="7195" y="207"/>
                    </a:lnTo>
                    <a:cubicBezTo>
                      <a:pt x="7195" y="93"/>
                      <a:pt x="7102" y="0"/>
                      <a:pt x="6988" y="0"/>
                    </a:cubicBez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43"/>
              <p:cNvSpPr/>
              <p:nvPr/>
            </p:nvSpPr>
            <p:spPr>
              <a:xfrm>
                <a:off x="7419240" y="6126840"/>
                <a:ext cx="7236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01" extrusionOk="0">
                    <a:moveTo>
                      <a:pt x="201" y="100"/>
                    </a:moveTo>
                    <a:cubicBezTo>
                      <a:pt x="201" y="156"/>
                      <a:pt x="156" y="201"/>
                      <a:pt x="100" y="201"/>
                    </a:cubicBezTo>
                    <a:cubicBezTo>
                      <a:pt x="45" y="201"/>
                      <a:pt x="0" y="156"/>
                      <a:pt x="0" y="100"/>
                    </a:cubicBezTo>
                    <a:cubicBezTo>
                      <a:pt x="0" y="45"/>
                      <a:pt x="45" y="0"/>
                      <a:pt x="100" y="0"/>
                    </a:cubicBezTo>
                    <a:cubicBezTo>
                      <a:pt x="156" y="0"/>
                      <a:pt x="201" y="45"/>
                      <a:pt x="201" y="1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27350" rIns="90000" bIns="27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43"/>
              <p:cNvSpPr/>
              <p:nvPr/>
            </p:nvSpPr>
            <p:spPr>
              <a:xfrm>
                <a:off x="7530840" y="6126840"/>
                <a:ext cx="7236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01" extrusionOk="0">
                    <a:moveTo>
                      <a:pt x="201" y="100"/>
                    </a:moveTo>
                    <a:cubicBezTo>
                      <a:pt x="201" y="156"/>
                      <a:pt x="156" y="201"/>
                      <a:pt x="101" y="201"/>
                    </a:cubicBezTo>
                    <a:cubicBezTo>
                      <a:pt x="45" y="201"/>
                      <a:pt x="0" y="156"/>
                      <a:pt x="0" y="100"/>
                    </a:cubicBezTo>
                    <a:cubicBezTo>
                      <a:pt x="0" y="45"/>
                      <a:pt x="45" y="0"/>
                      <a:pt x="101" y="0"/>
                    </a:cubicBezTo>
                    <a:cubicBezTo>
                      <a:pt x="156" y="0"/>
                      <a:pt x="201" y="45"/>
                      <a:pt x="201" y="1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27350" rIns="90000" bIns="27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43"/>
              <p:cNvSpPr/>
              <p:nvPr/>
            </p:nvSpPr>
            <p:spPr>
              <a:xfrm>
                <a:off x="7642800" y="6126840"/>
                <a:ext cx="72000" cy="7236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01" extrusionOk="0">
                    <a:moveTo>
                      <a:pt x="200" y="100"/>
                    </a:moveTo>
                    <a:cubicBezTo>
                      <a:pt x="200" y="156"/>
                      <a:pt x="156" y="201"/>
                      <a:pt x="100" y="201"/>
                    </a:cubicBezTo>
                    <a:cubicBezTo>
                      <a:pt x="45" y="201"/>
                      <a:pt x="0" y="156"/>
                      <a:pt x="0" y="100"/>
                    </a:cubicBezTo>
                    <a:cubicBezTo>
                      <a:pt x="0" y="45"/>
                      <a:pt x="45" y="0"/>
                      <a:pt x="100" y="0"/>
                    </a:cubicBezTo>
                    <a:cubicBezTo>
                      <a:pt x="156" y="0"/>
                      <a:pt x="200" y="45"/>
                      <a:pt x="200" y="1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27350" rIns="90000" bIns="27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43"/>
              <p:cNvSpPr/>
              <p:nvPr/>
            </p:nvSpPr>
            <p:spPr>
              <a:xfrm>
                <a:off x="7523280" y="6372000"/>
                <a:ext cx="2237760" cy="1217880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3383" extrusionOk="0">
                    <a:moveTo>
                      <a:pt x="6216" y="3383"/>
                    </a:moveTo>
                    <a:lnTo>
                      <a:pt x="0" y="3383"/>
                    </a:lnTo>
                    <a:lnTo>
                      <a:pt x="0" y="0"/>
                    </a:lnTo>
                    <a:lnTo>
                      <a:pt x="42" y="0"/>
                    </a:lnTo>
                    <a:lnTo>
                      <a:pt x="42" y="3341"/>
                    </a:lnTo>
                    <a:lnTo>
                      <a:pt x="6216" y="3341"/>
                    </a:lnTo>
                    <a:lnTo>
                      <a:pt x="6216" y="3383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43"/>
              <p:cNvSpPr/>
              <p:nvPr/>
            </p:nvSpPr>
            <p:spPr>
              <a:xfrm>
                <a:off x="7629840" y="7052040"/>
                <a:ext cx="218880" cy="44856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246" extrusionOk="0">
                    <a:moveTo>
                      <a:pt x="608" y="0"/>
                    </a:moveTo>
                    <a:lnTo>
                      <a:pt x="0" y="0"/>
                    </a:lnTo>
                    <a:lnTo>
                      <a:pt x="0" y="1246"/>
                    </a:lnTo>
                    <a:lnTo>
                      <a:pt x="608" y="1246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43"/>
              <p:cNvSpPr/>
              <p:nvPr/>
            </p:nvSpPr>
            <p:spPr>
              <a:xfrm>
                <a:off x="7984440" y="6415200"/>
                <a:ext cx="219240" cy="108540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015" extrusionOk="0">
                    <a:moveTo>
                      <a:pt x="609" y="0"/>
                    </a:moveTo>
                    <a:lnTo>
                      <a:pt x="0" y="0"/>
                    </a:lnTo>
                    <a:lnTo>
                      <a:pt x="0" y="3015"/>
                    </a:lnTo>
                    <a:lnTo>
                      <a:pt x="609" y="3015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43"/>
              <p:cNvSpPr/>
              <p:nvPr/>
            </p:nvSpPr>
            <p:spPr>
              <a:xfrm>
                <a:off x="8339400" y="6681960"/>
                <a:ext cx="219240" cy="81864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2274" extrusionOk="0">
                    <a:moveTo>
                      <a:pt x="609" y="0"/>
                    </a:moveTo>
                    <a:lnTo>
                      <a:pt x="0" y="0"/>
                    </a:lnTo>
                    <a:lnTo>
                      <a:pt x="0" y="2274"/>
                    </a:lnTo>
                    <a:lnTo>
                      <a:pt x="609" y="2274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43"/>
              <p:cNvSpPr/>
              <p:nvPr/>
            </p:nvSpPr>
            <p:spPr>
              <a:xfrm>
                <a:off x="8694360" y="6824520"/>
                <a:ext cx="219240" cy="67608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878" extrusionOk="0">
                    <a:moveTo>
                      <a:pt x="609" y="0"/>
                    </a:moveTo>
                    <a:lnTo>
                      <a:pt x="0" y="0"/>
                    </a:lnTo>
                    <a:lnTo>
                      <a:pt x="0" y="1878"/>
                    </a:lnTo>
                    <a:lnTo>
                      <a:pt x="609" y="187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43"/>
              <p:cNvSpPr/>
              <p:nvPr/>
            </p:nvSpPr>
            <p:spPr>
              <a:xfrm>
                <a:off x="9049320" y="6999120"/>
                <a:ext cx="218880" cy="50148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93" extrusionOk="0">
                    <a:moveTo>
                      <a:pt x="608" y="0"/>
                    </a:moveTo>
                    <a:lnTo>
                      <a:pt x="0" y="0"/>
                    </a:lnTo>
                    <a:lnTo>
                      <a:pt x="0" y="1393"/>
                    </a:lnTo>
                    <a:lnTo>
                      <a:pt x="608" y="1393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43"/>
              <p:cNvSpPr/>
              <p:nvPr/>
            </p:nvSpPr>
            <p:spPr>
              <a:xfrm>
                <a:off x="9403920" y="6415200"/>
                <a:ext cx="219240" cy="108540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015" extrusionOk="0">
                    <a:moveTo>
                      <a:pt x="609" y="0"/>
                    </a:moveTo>
                    <a:lnTo>
                      <a:pt x="0" y="0"/>
                    </a:lnTo>
                    <a:lnTo>
                      <a:pt x="0" y="3015"/>
                    </a:lnTo>
                    <a:lnTo>
                      <a:pt x="609" y="3015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43"/>
              <p:cNvSpPr/>
              <p:nvPr/>
            </p:nvSpPr>
            <p:spPr>
              <a:xfrm>
                <a:off x="7629840" y="7642800"/>
                <a:ext cx="218880" cy="2412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7" extrusionOk="0">
                    <a:moveTo>
                      <a:pt x="608" y="67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608" y="0"/>
                    </a:lnTo>
                    <a:lnTo>
                      <a:pt x="608" y="67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43"/>
              <p:cNvSpPr/>
              <p:nvPr/>
            </p:nvSpPr>
            <p:spPr>
              <a:xfrm>
                <a:off x="7984440" y="7642800"/>
                <a:ext cx="219240" cy="2412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7" extrusionOk="0">
                    <a:moveTo>
                      <a:pt x="609" y="67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609" y="0"/>
                    </a:lnTo>
                    <a:lnTo>
                      <a:pt x="609" y="67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43"/>
              <p:cNvSpPr/>
              <p:nvPr/>
            </p:nvSpPr>
            <p:spPr>
              <a:xfrm>
                <a:off x="8339400" y="7642800"/>
                <a:ext cx="219240" cy="2412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7" extrusionOk="0">
                    <a:moveTo>
                      <a:pt x="609" y="67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609" y="0"/>
                    </a:lnTo>
                    <a:lnTo>
                      <a:pt x="609" y="67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43"/>
              <p:cNvSpPr/>
              <p:nvPr/>
            </p:nvSpPr>
            <p:spPr>
              <a:xfrm>
                <a:off x="8694360" y="7642800"/>
                <a:ext cx="219240" cy="2412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7" extrusionOk="0">
                    <a:moveTo>
                      <a:pt x="609" y="67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609" y="0"/>
                    </a:lnTo>
                    <a:lnTo>
                      <a:pt x="609" y="67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43"/>
              <p:cNvSpPr/>
              <p:nvPr/>
            </p:nvSpPr>
            <p:spPr>
              <a:xfrm>
                <a:off x="9049320" y="7642800"/>
                <a:ext cx="218880" cy="2412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7" extrusionOk="0">
                    <a:moveTo>
                      <a:pt x="608" y="67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608" y="0"/>
                    </a:lnTo>
                    <a:lnTo>
                      <a:pt x="608" y="67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43"/>
              <p:cNvSpPr/>
              <p:nvPr/>
            </p:nvSpPr>
            <p:spPr>
              <a:xfrm>
                <a:off x="9403920" y="7642800"/>
                <a:ext cx="219240" cy="2412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7" extrusionOk="0">
                    <a:moveTo>
                      <a:pt x="609" y="67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609" y="0"/>
                    </a:lnTo>
                    <a:lnTo>
                      <a:pt x="609" y="67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6" name="Google Shape;1596;p43"/>
            <p:cNvGrpSpPr/>
            <p:nvPr/>
          </p:nvGrpSpPr>
          <p:grpSpPr>
            <a:xfrm>
              <a:off x="713235" y="1143899"/>
              <a:ext cx="7717534" cy="3335352"/>
              <a:chOff x="713235" y="1143899"/>
              <a:chExt cx="7717534" cy="3335352"/>
            </a:xfrm>
          </p:grpSpPr>
          <p:sp>
            <p:nvSpPr>
              <p:cNvPr id="1597" name="Google Shape;1597;p43"/>
              <p:cNvSpPr/>
              <p:nvPr/>
            </p:nvSpPr>
            <p:spPr>
              <a:xfrm>
                <a:off x="7965735" y="4018749"/>
                <a:ext cx="465034" cy="460502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4471" extrusionOk="0">
                    <a:moveTo>
                      <a:pt x="1821" y="3126"/>
                    </a:moveTo>
                    <a:cubicBezTo>
                      <a:pt x="1330" y="2885"/>
                      <a:pt x="1126" y="2290"/>
                      <a:pt x="1367" y="1799"/>
                    </a:cubicBezTo>
                    <a:cubicBezTo>
                      <a:pt x="1608" y="1308"/>
                      <a:pt x="2204" y="1105"/>
                      <a:pt x="2695" y="1345"/>
                    </a:cubicBezTo>
                    <a:cubicBezTo>
                      <a:pt x="3186" y="1587"/>
                      <a:pt x="3389" y="2182"/>
                      <a:pt x="3148" y="2673"/>
                    </a:cubicBezTo>
                    <a:cubicBezTo>
                      <a:pt x="2907" y="3164"/>
                      <a:pt x="2312" y="3367"/>
                      <a:pt x="1821" y="3126"/>
                    </a:cubicBezTo>
                    <a:moveTo>
                      <a:pt x="3878" y="3808"/>
                    </a:moveTo>
                    <a:cubicBezTo>
                      <a:pt x="4043" y="3638"/>
                      <a:pt x="4179" y="3444"/>
                      <a:pt x="4284" y="3230"/>
                    </a:cubicBezTo>
                    <a:lnTo>
                      <a:pt x="4287" y="3225"/>
                    </a:lnTo>
                    <a:lnTo>
                      <a:pt x="3946" y="3058"/>
                    </a:lnTo>
                    <a:cubicBezTo>
                      <a:pt x="4035" y="2876"/>
                      <a:pt x="4091" y="2687"/>
                      <a:pt x="4118" y="2496"/>
                    </a:cubicBezTo>
                    <a:lnTo>
                      <a:pt x="4494" y="2549"/>
                    </a:lnTo>
                    <a:cubicBezTo>
                      <a:pt x="4526" y="2315"/>
                      <a:pt x="4522" y="2077"/>
                      <a:pt x="4481" y="1843"/>
                    </a:cubicBezTo>
                    <a:lnTo>
                      <a:pt x="4106" y="1909"/>
                    </a:lnTo>
                    <a:cubicBezTo>
                      <a:pt x="4072" y="1716"/>
                      <a:pt x="4007" y="1528"/>
                      <a:pt x="3915" y="1354"/>
                    </a:cubicBezTo>
                    <a:lnTo>
                      <a:pt x="4251" y="1176"/>
                    </a:lnTo>
                    <a:cubicBezTo>
                      <a:pt x="4139" y="966"/>
                      <a:pt x="3996" y="776"/>
                      <a:pt x="3826" y="612"/>
                    </a:cubicBezTo>
                    <a:lnTo>
                      <a:pt x="3562" y="885"/>
                    </a:lnTo>
                    <a:cubicBezTo>
                      <a:pt x="3425" y="752"/>
                      <a:pt x="3266" y="638"/>
                      <a:pt x="3085" y="550"/>
                    </a:cubicBezTo>
                    <a:cubicBezTo>
                      <a:pt x="3084" y="549"/>
                      <a:pt x="3083" y="549"/>
                      <a:pt x="3081" y="548"/>
                    </a:cubicBezTo>
                    <a:lnTo>
                      <a:pt x="3248" y="207"/>
                    </a:lnTo>
                    <a:cubicBezTo>
                      <a:pt x="3034" y="103"/>
                      <a:pt x="2807" y="33"/>
                      <a:pt x="2573" y="0"/>
                    </a:cubicBezTo>
                    <a:lnTo>
                      <a:pt x="2520" y="376"/>
                    </a:lnTo>
                    <a:cubicBezTo>
                      <a:pt x="2323" y="349"/>
                      <a:pt x="2125" y="353"/>
                      <a:pt x="1933" y="387"/>
                    </a:cubicBezTo>
                    <a:lnTo>
                      <a:pt x="1867" y="13"/>
                    </a:lnTo>
                    <a:cubicBezTo>
                      <a:pt x="1633" y="54"/>
                      <a:pt x="1409" y="131"/>
                      <a:pt x="1200" y="242"/>
                    </a:cubicBezTo>
                    <a:lnTo>
                      <a:pt x="1378" y="578"/>
                    </a:lnTo>
                    <a:cubicBezTo>
                      <a:pt x="1205" y="669"/>
                      <a:pt x="1046" y="787"/>
                      <a:pt x="908" y="930"/>
                    </a:cubicBezTo>
                    <a:lnTo>
                      <a:pt x="635" y="666"/>
                    </a:lnTo>
                    <a:cubicBezTo>
                      <a:pt x="472" y="835"/>
                      <a:pt x="336" y="1029"/>
                      <a:pt x="232" y="1241"/>
                    </a:cubicBezTo>
                    <a:lnTo>
                      <a:pt x="230" y="1244"/>
                    </a:lnTo>
                    <a:lnTo>
                      <a:pt x="571" y="1409"/>
                    </a:lnTo>
                    <a:cubicBezTo>
                      <a:pt x="482" y="1592"/>
                      <a:pt x="425" y="1782"/>
                      <a:pt x="398" y="1972"/>
                    </a:cubicBezTo>
                    <a:lnTo>
                      <a:pt x="23" y="1919"/>
                    </a:lnTo>
                    <a:cubicBezTo>
                      <a:pt x="-11" y="2153"/>
                      <a:pt x="-7" y="2391"/>
                      <a:pt x="35" y="2625"/>
                    </a:cubicBezTo>
                    <a:lnTo>
                      <a:pt x="409" y="2559"/>
                    </a:lnTo>
                    <a:cubicBezTo>
                      <a:pt x="443" y="2753"/>
                      <a:pt x="507" y="2941"/>
                      <a:pt x="599" y="3115"/>
                    </a:cubicBezTo>
                    <a:lnTo>
                      <a:pt x="263" y="3293"/>
                    </a:lnTo>
                    <a:cubicBezTo>
                      <a:pt x="374" y="3503"/>
                      <a:pt x="517" y="3693"/>
                      <a:pt x="687" y="3857"/>
                    </a:cubicBezTo>
                    <a:lnTo>
                      <a:pt x="951" y="3585"/>
                    </a:lnTo>
                    <a:cubicBezTo>
                      <a:pt x="1089" y="3718"/>
                      <a:pt x="1249" y="3833"/>
                      <a:pt x="1430" y="3922"/>
                    </a:cubicBezTo>
                    <a:cubicBezTo>
                      <a:pt x="1431" y="3922"/>
                      <a:pt x="1431" y="3922"/>
                      <a:pt x="1432" y="3923"/>
                    </a:cubicBezTo>
                    <a:lnTo>
                      <a:pt x="1265" y="4263"/>
                    </a:lnTo>
                    <a:cubicBezTo>
                      <a:pt x="1479" y="4367"/>
                      <a:pt x="1705" y="4438"/>
                      <a:pt x="1939" y="4471"/>
                    </a:cubicBezTo>
                    <a:lnTo>
                      <a:pt x="1993" y="4095"/>
                    </a:lnTo>
                    <a:cubicBezTo>
                      <a:pt x="2190" y="4123"/>
                      <a:pt x="2388" y="4119"/>
                      <a:pt x="2580" y="4085"/>
                    </a:cubicBezTo>
                    <a:lnTo>
                      <a:pt x="2645" y="4460"/>
                    </a:lnTo>
                    <a:cubicBezTo>
                      <a:pt x="2879" y="4419"/>
                      <a:pt x="3103" y="4342"/>
                      <a:pt x="3313" y="4231"/>
                    </a:cubicBezTo>
                    <a:lnTo>
                      <a:pt x="3135" y="3895"/>
                    </a:lnTo>
                    <a:cubicBezTo>
                      <a:pt x="3308" y="3804"/>
                      <a:pt x="3467" y="3686"/>
                      <a:pt x="3606" y="3544"/>
                    </a:cubicBezTo>
                    <a:lnTo>
                      <a:pt x="3878" y="3808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43"/>
              <p:cNvSpPr/>
              <p:nvPr/>
            </p:nvSpPr>
            <p:spPr>
              <a:xfrm>
                <a:off x="713235" y="1143899"/>
                <a:ext cx="465034" cy="460502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4471" extrusionOk="0">
                    <a:moveTo>
                      <a:pt x="1821" y="3126"/>
                    </a:moveTo>
                    <a:cubicBezTo>
                      <a:pt x="1330" y="2885"/>
                      <a:pt x="1126" y="2290"/>
                      <a:pt x="1367" y="1799"/>
                    </a:cubicBezTo>
                    <a:cubicBezTo>
                      <a:pt x="1608" y="1308"/>
                      <a:pt x="2204" y="1105"/>
                      <a:pt x="2695" y="1345"/>
                    </a:cubicBezTo>
                    <a:cubicBezTo>
                      <a:pt x="3186" y="1587"/>
                      <a:pt x="3389" y="2182"/>
                      <a:pt x="3148" y="2673"/>
                    </a:cubicBezTo>
                    <a:cubicBezTo>
                      <a:pt x="2907" y="3164"/>
                      <a:pt x="2312" y="3367"/>
                      <a:pt x="1821" y="3126"/>
                    </a:cubicBezTo>
                    <a:moveTo>
                      <a:pt x="3878" y="3808"/>
                    </a:moveTo>
                    <a:cubicBezTo>
                      <a:pt x="4043" y="3638"/>
                      <a:pt x="4179" y="3444"/>
                      <a:pt x="4284" y="3230"/>
                    </a:cubicBezTo>
                    <a:lnTo>
                      <a:pt x="4287" y="3225"/>
                    </a:lnTo>
                    <a:lnTo>
                      <a:pt x="3946" y="3058"/>
                    </a:lnTo>
                    <a:cubicBezTo>
                      <a:pt x="4035" y="2876"/>
                      <a:pt x="4091" y="2687"/>
                      <a:pt x="4118" y="2496"/>
                    </a:cubicBezTo>
                    <a:lnTo>
                      <a:pt x="4494" y="2549"/>
                    </a:lnTo>
                    <a:cubicBezTo>
                      <a:pt x="4526" y="2315"/>
                      <a:pt x="4522" y="2077"/>
                      <a:pt x="4481" y="1843"/>
                    </a:cubicBezTo>
                    <a:lnTo>
                      <a:pt x="4106" y="1909"/>
                    </a:lnTo>
                    <a:cubicBezTo>
                      <a:pt x="4072" y="1716"/>
                      <a:pt x="4007" y="1528"/>
                      <a:pt x="3915" y="1354"/>
                    </a:cubicBezTo>
                    <a:lnTo>
                      <a:pt x="4251" y="1176"/>
                    </a:lnTo>
                    <a:cubicBezTo>
                      <a:pt x="4139" y="966"/>
                      <a:pt x="3996" y="776"/>
                      <a:pt x="3826" y="612"/>
                    </a:cubicBezTo>
                    <a:lnTo>
                      <a:pt x="3562" y="885"/>
                    </a:lnTo>
                    <a:cubicBezTo>
                      <a:pt x="3425" y="752"/>
                      <a:pt x="3266" y="638"/>
                      <a:pt x="3085" y="550"/>
                    </a:cubicBezTo>
                    <a:cubicBezTo>
                      <a:pt x="3084" y="549"/>
                      <a:pt x="3083" y="549"/>
                      <a:pt x="3081" y="548"/>
                    </a:cubicBezTo>
                    <a:lnTo>
                      <a:pt x="3248" y="207"/>
                    </a:lnTo>
                    <a:cubicBezTo>
                      <a:pt x="3034" y="103"/>
                      <a:pt x="2807" y="33"/>
                      <a:pt x="2573" y="0"/>
                    </a:cubicBezTo>
                    <a:lnTo>
                      <a:pt x="2520" y="376"/>
                    </a:lnTo>
                    <a:cubicBezTo>
                      <a:pt x="2323" y="349"/>
                      <a:pt x="2125" y="353"/>
                      <a:pt x="1933" y="387"/>
                    </a:cubicBezTo>
                    <a:lnTo>
                      <a:pt x="1867" y="13"/>
                    </a:lnTo>
                    <a:cubicBezTo>
                      <a:pt x="1633" y="54"/>
                      <a:pt x="1409" y="131"/>
                      <a:pt x="1200" y="242"/>
                    </a:cubicBezTo>
                    <a:lnTo>
                      <a:pt x="1378" y="578"/>
                    </a:lnTo>
                    <a:cubicBezTo>
                      <a:pt x="1205" y="669"/>
                      <a:pt x="1046" y="787"/>
                      <a:pt x="908" y="930"/>
                    </a:cubicBezTo>
                    <a:lnTo>
                      <a:pt x="635" y="666"/>
                    </a:lnTo>
                    <a:cubicBezTo>
                      <a:pt x="472" y="835"/>
                      <a:pt x="336" y="1029"/>
                      <a:pt x="232" y="1241"/>
                    </a:cubicBezTo>
                    <a:lnTo>
                      <a:pt x="230" y="1244"/>
                    </a:lnTo>
                    <a:lnTo>
                      <a:pt x="571" y="1409"/>
                    </a:lnTo>
                    <a:cubicBezTo>
                      <a:pt x="482" y="1592"/>
                      <a:pt x="425" y="1782"/>
                      <a:pt x="398" y="1972"/>
                    </a:cubicBezTo>
                    <a:lnTo>
                      <a:pt x="23" y="1919"/>
                    </a:lnTo>
                    <a:cubicBezTo>
                      <a:pt x="-11" y="2153"/>
                      <a:pt x="-7" y="2391"/>
                      <a:pt x="35" y="2625"/>
                    </a:cubicBezTo>
                    <a:lnTo>
                      <a:pt x="409" y="2559"/>
                    </a:lnTo>
                    <a:cubicBezTo>
                      <a:pt x="443" y="2753"/>
                      <a:pt x="507" y="2941"/>
                      <a:pt x="599" y="3115"/>
                    </a:cubicBezTo>
                    <a:lnTo>
                      <a:pt x="263" y="3293"/>
                    </a:lnTo>
                    <a:cubicBezTo>
                      <a:pt x="374" y="3503"/>
                      <a:pt x="517" y="3693"/>
                      <a:pt x="687" y="3857"/>
                    </a:cubicBezTo>
                    <a:lnTo>
                      <a:pt x="951" y="3585"/>
                    </a:lnTo>
                    <a:cubicBezTo>
                      <a:pt x="1089" y="3718"/>
                      <a:pt x="1249" y="3833"/>
                      <a:pt x="1430" y="3922"/>
                    </a:cubicBezTo>
                    <a:cubicBezTo>
                      <a:pt x="1431" y="3922"/>
                      <a:pt x="1431" y="3922"/>
                      <a:pt x="1432" y="3923"/>
                    </a:cubicBezTo>
                    <a:lnTo>
                      <a:pt x="1265" y="4263"/>
                    </a:lnTo>
                    <a:cubicBezTo>
                      <a:pt x="1479" y="4367"/>
                      <a:pt x="1705" y="4438"/>
                      <a:pt x="1939" y="4471"/>
                    </a:cubicBezTo>
                    <a:lnTo>
                      <a:pt x="1993" y="4095"/>
                    </a:lnTo>
                    <a:cubicBezTo>
                      <a:pt x="2190" y="4123"/>
                      <a:pt x="2388" y="4119"/>
                      <a:pt x="2580" y="4085"/>
                    </a:cubicBezTo>
                    <a:lnTo>
                      <a:pt x="2645" y="4460"/>
                    </a:lnTo>
                    <a:cubicBezTo>
                      <a:pt x="2879" y="4419"/>
                      <a:pt x="3103" y="4342"/>
                      <a:pt x="3313" y="4231"/>
                    </a:cubicBezTo>
                    <a:lnTo>
                      <a:pt x="3135" y="3895"/>
                    </a:lnTo>
                    <a:cubicBezTo>
                      <a:pt x="3308" y="3804"/>
                      <a:pt x="3467" y="3686"/>
                      <a:pt x="3606" y="3544"/>
                    </a:cubicBezTo>
                    <a:lnTo>
                      <a:pt x="3878" y="3808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746343-1D95-83F7-A6AA-2762D9DE4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999" y="-229484"/>
            <a:ext cx="1952870" cy="1953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257EA5-DA85-981F-788A-6D5785C9F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653" y="706531"/>
            <a:ext cx="672048" cy="671189"/>
          </a:xfrm>
          <a:prstGeom prst="rect">
            <a:avLst/>
          </a:prstGeom>
        </p:spPr>
      </p:pic>
      <p:sp>
        <p:nvSpPr>
          <p:cNvPr id="839" name="Google Shape;839;p27"/>
          <p:cNvSpPr txBox="1">
            <a:spLocks noGrp="1"/>
          </p:cNvSpPr>
          <p:nvPr>
            <p:ph type="title"/>
          </p:nvPr>
        </p:nvSpPr>
        <p:spPr>
          <a:xfrm>
            <a:off x="931164" y="849689"/>
            <a:ext cx="73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841" name="Google Shape;841;p27"/>
          <p:cNvGrpSpPr/>
          <p:nvPr/>
        </p:nvGrpSpPr>
        <p:grpSpPr>
          <a:xfrm>
            <a:off x="247978" y="902744"/>
            <a:ext cx="9024608" cy="1013340"/>
            <a:chOff x="247978" y="902744"/>
            <a:chExt cx="9024608" cy="1013340"/>
          </a:xfrm>
        </p:grpSpPr>
        <p:grpSp>
          <p:nvGrpSpPr>
            <p:cNvPr id="842" name="Google Shape;842;p27"/>
            <p:cNvGrpSpPr/>
            <p:nvPr/>
          </p:nvGrpSpPr>
          <p:grpSpPr>
            <a:xfrm>
              <a:off x="8282554" y="902744"/>
              <a:ext cx="990031" cy="1013340"/>
              <a:chOff x="8264880" y="1119240"/>
              <a:chExt cx="1865520" cy="1909440"/>
            </a:xfrm>
          </p:grpSpPr>
          <p:sp>
            <p:nvSpPr>
              <p:cNvPr id="843" name="Google Shape;843;p27"/>
              <p:cNvSpPr/>
              <p:nvPr/>
            </p:nvSpPr>
            <p:spPr>
              <a:xfrm>
                <a:off x="9336240" y="2202840"/>
                <a:ext cx="190080" cy="19908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53" extrusionOk="0">
                    <a:moveTo>
                      <a:pt x="0" y="0"/>
                    </a:moveTo>
                    <a:lnTo>
                      <a:pt x="528" y="5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27"/>
              <p:cNvSpPr/>
              <p:nvPr/>
            </p:nvSpPr>
            <p:spPr>
              <a:xfrm>
                <a:off x="9298800" y="2167200"/>
                <a:ext cx="264960" cy="27036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751" extrusionOk="0">
                    <a:moveTo>
                      <a:pt x="527" y="751"/>
                    </a:moveTo>
                    <a:lnTo>
                      <a:pt x="736" y="553"/>
                    </a:lnTo>
                    <a:lnTo>
                      <a:pt x="208" y="0"/>
                    </a:lnTo>
                    <a:lnTo>
                      <a:pt x="0" y="198"/>
                    </a:lnTo>
                    <a:lnTo>
                      <a:pt x="527" y="75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27"/>
              <p:cNvSpPr/>
              <p:nvPr/>
            </p:nvSpPr>
            <p:spPr>
              <a:xfrm>
                <a:off x="9428400" y="2303640"/>
                <a:ext cx="702000" cy="72504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014" extrusionOk="0">
                    <a:moveTo>
                      <a:pt x="1950" y="1606"/>
                    </a:moveTo>
                    <a:cubicBezTo>
                      <a:pt x="1950" y="1660"/>
                      <a:pt x="1930" y="1713"/>
                      <a:pt x="1889" y="1752"/>
                    </a:cubicBezTo>
                    <a:lnTo>
                      <a:pt x="1747" y="1887"/>
                    </a:lnTo>
                    <a:lnTo>
                      <a:pt x="1671" y="1959"/>
                    </a:lnTo>
                    <a:cubicBezTo>
                      <a:pt x="1591" y="2036"/>
                      <a:pt x="1460" y="2030"/>
                      <a:pt x="1380" y="1946"/>
                    </a:cubicBezTo>
                    <a:lnTo>
                      <a:pt x="0" y="499"/>
                    </a:lnTo>
                    <a:lnTo>
                      <a:pt x="1" y="207"/>
                    </a:lnTo>
                    <a:lnTo>
                      <a:pt x="72" y="139"/>
                    </a:lnTo>
                    <a:lnTo>
                      <a:pt x="72" y="139"/>
                    </a:lnTo>
                    <a:lnTo>
                      <a:pt x="218" y="0"/>
                    </a:lnTo>
                    <a:lnTo>
                      <a:pt x="510" y="13"/>
                    </a:lnTo>
                    <a:lnTo>
                      <a:pt x="1890" y="1461"/>
                    </a:lnTo>
                    <a:cubicBezTo>
                      <a:pt x="1929" y="1501"/>
                      <a:pt x="1949" y="1554"/>
                      <a:pt x="1950" y="1606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27"/>
              <p:cNvSpPr/>
              <p:nvPr/>
            </p:nvSpPr>
            <p:spPr>
              <a:xfrm>
                <a:off x="9428400" y="2483280"/>
                <a:ext cx="702000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15" extrusionOk="0">
                    <a:moveTo>
                      <a:pt x="1950" y="1107"/>
                    </a:moveTo>
                    <a:cubicBezTo>
                      <a:pt x="1950" y="1161"/>
                      <a:pt x="1930" y="1214"/>
                      <a:pt x="1889" y="1253"/>
                    </a:cubicBezTo>
                    <a:lnTo>
                      <a:pt x="1747" y="1388"/>
                    </a:lnTo>
                    <a:lnTo>
                      <a:pt x="1671" y="1460"/>
                    </a:lnTo>
                    <a:cubicBezTo>
                      <a:pt x="1591" y="1537"/>
                      <a:pt x="1460" y="1531"/>
                      <a:pt x="1380" y="1447"/>
                    </a:cubicBezTo>
                    <a:lnTo>
                      <a:pt x="0" y="0"/>
                    </a:lnTo>
                    <a:lnTo>
                      <a:pt x="1950" y="1107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27"/>
              <p:cNvSpPr/>
              <p:nvPr/>
            </p:nvSpPr>
            <p:spPr>
              <a:xfrm>
                <a:off x="8338680" y="1193040"/>
                <a:ext cx="1150920" cy="1151280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3198" extrusionOk="0">
                    <a:moveTo>
                      <a:pt x="3197" y="1599"/>
                    </a:moveTo>
                    <a:cubicBezTo>
                      <a:pt x="3197" y="2404"/>
                      <a:pt x="2602" y="3070"/>
                      <a:pt x="1828" y="3181"/>
                    </a:cubicBezTo>
                    <a:cubicBezTo>
                      <a:pt x="1754" y="3192"/>
                      <a:pt x="1677" y="3198"/>
                      <a:pt x="1599" y="3198"/>
                    </a:cubicBezTo>
                    <a:cubicBezTo>
                      <a:pt x="1278" y="3198"/>
                      <a:pt x="979" y="3103"/>
                      <a:pt x="729" y="2940"/>
                    </a:cubicBezTo>
                    <a:cubicBezTo>
                      <a:pt x="622" y="2871"/>
                      <a:pt x="524" y="2789"/>
                      <a:pt x="437" y="2698"/>
                    </a:cubicBezTo>
                    <a:cubicBezTo>
                      <a:pt x="306" y="2558"/>
                      <a:pt x="198" y="2396"/>
                      <a:pt x="124" y="2216"/>
                    </a:cubicBezTo>
                    <a:cubicBezTo>
                      <a:pt x="44" y="2026"/>
                      <a:pt x="0" y="1818"/>
                      <a:pt x="0" y="1599"/>
                    </a:cubicBezTo>
                    <a:cubicBezTo>
                      <a:pt x="0" y="725"/>
                      <a:pt x="702" y="14"/>
                      <a:pt x="1573" y="1"/>
                    </a:cubicBezTo>
                    <a:cubicBezTo>
                      <a:pt x="1581" y="0"/>
                      <a:pt x="1590" y="0"/>
                      <a:pt x="1599" y="0"/>
                    </a:cubicBezTo>
                    <a:cubicBezTo>
                      <a:pt x="1789" y="0"/>
                      <a:pt x="1971" y="34"/>
                      <a:pt x="2140" y="94"/>
                    </a:cubicBezTo>
                    <a:cubicBezTo>
                      <a:pt x="2261" y="138"/>
                      <a:pt x="2374" y="195"/>
                      <a:pt x="2479" y="264"/>
                    </a:cubicBezTo>
                    <a:cubicBezTo>
                      <a:pt x="2798" y="475"/>
                      <a:pt x="3037" y="797"/>
                      <a:pt x="3141" y="1175"/>
                    </a:cubicBezTo>
                    <a:cubicBezTo>
                      <a:pt x="3178" y="1310"/>
                      <a:pt x="3197" y="1452"/>
                      <a:pt x="3197" y="159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27"/>
              <p:cNvSpPr/>
              <p:nvPr/>
            </p:nvSpPr>
            <p:spPr>
              <a:xfrm>
                <a:off x="8264880" y="1119240"/>
                <a:ext cx="1298880" cy="129852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3607" extrusionOk="0">
                    <a:moveTo>
                      <a:pt x="3152" y="2387"/>
                    </a:moveTo>
                    <a:cubicBezTo>
                      <a:pt x="2830" y="3130"/>
                      <a:pt x="1964" y="3473"/>
                      <a:pt x="1221" y="3152"/>
                    </a:cubicBezTo>
                    <a:cubicBezTo>
                      <a:pt x="478" y="2830"/>
                      <a:pt x="135" y="1964"/>
                      <a:pt x="456" y="1221"/>
                    </a:cubicBezTo>
                    <a:cubicBezTo>
                      <a:pt x="778" y="478"/>
                      <a:pt x="1644" y="135"/>
                      <a:pt x="2387" y="456"/>
                    </a:cubicBezTo>
                    <a:cubicBezTo>
                      <a:pt x="3130" y="778"/>
                      <a:pt x="3473" y="1644"/>
                      <a:pt x="3152" y="2387"/>
                    </a:cubicBezTo>
                    <a:moveTo>
                      <a:pt x="1088" y="3459"/>
                    </a:moveTo>
                    <a:cubicBezTo>
                      <a:pt x="2002" y="3854"/>
                      <a:pt x="3063" y="3434"/>
                      <a:pt x="3459" y="2520"/>
                    </a:cubicBezTo>
                    <a:cubicBezTo>
                      <a:pt x="3854" y="1606"/>
                      <a:pt x="3434" y="544"/>
                      <a:pt x="2520" y="149"/>
                    </a:cubicBezTo>
                    <a:cubicBezTo>
                      <a:pt x="1606" y="-246"/>
                      <a:pt x="544" y="174"/>
                      <a:pt x="149" y="1088"/>
                    </a:cubicBezTo>
                    <a:cubicBezTo>
                      <a:pt x="-247" y="2002"/>
                      <a:pt x="174" y="3064"/>
                      <a:pt x="1088" y="345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49" name="Google Shape;849;p27"/>
            <p:cNvSpPr/>
            <p:nvPr/>
          </p:nvSpPr>
          <p:spPr>
            <a:xfrm rot="5400000">
              <a:off x="369489" y="920615"/>
              <a:ext cx="371152" cy="614174"/>
            </a:xfrm>
            <a:custGeom>
              <a:avLst/>
              <a:gdLst/>
              <a:ahLst/>
              <a:cxnLst/>
              <a:rect l="l" t="t" r="r" b="b"/>
              <a:pathLst>
                <a:path w="1454" h="2406" extrusionOk="0">
                  <a:moveTo>
                    <a:pt x="1454" y="1260"/>
                  </a:moveTo>
                  <a:lnTo>
                    <a:pt x="727" y="0"/>
                  </a:lnTo>
                  <a:lnTo>
                    <a:pt x="0" y="1260"/>
                  </a:lnTo>
                  <a:lnTo>
                    <a:pt x="375" y="1260"/>
                  </a:lnTo>
                  <a:lnTo>
                    <a:pt x="375" y="2406"/>
                  </a:lnTo>
                  <a:lnTo>
                    <a:pt x="1079" y="2406"/>
                  </a:lnTo>
                  <a:lnTo>
                    <a:pt x="1079" y="1260"/>
                  </a:lnTo>
                  <a:lnTo>
                    <a:pt x="1454" y="126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Subtitle 1">
            <a:extLst>
              <a:ext uri="{FF2B5EF4-FFF2-40B4-BE49-F238E27FC236}">
                <a16:creationId xmlns:a16="http://schemas.microsoft.com/office/drawing/2014/main" id="{7D7F5530-6129-9A61-DAE7-F270B0DD150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21330" y="1247306"/>
            <a:ext cx="7751290" cy="3739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Days One" panose="020B0604020202020204" charset="0"/>
              </a:rPr>
              <a:t>Lung cancer is one of the most common and deadliest cancers globally.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Days One" panose="020B0604020202020204" charset="0"/>
              </a:rPr>
              <a:t>It is responsible for nearly 1 in 5 cancer-related deaths worldwide.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Days One" panose="020B0604020202020204" charset="0"/>
              </a:rPr>
              <a:t>The two main types are: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Days One" panose="020B0604020202020204" charset="0"/>
              </a:rPr>
              <a:t>Non-small cell lung cancer (NSCLC) – most common (~85%)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Days One" panose="020B0604020202020204" charset="0"/>
              </a:rPr>
              <a:t>Small cell lung cancer (SCLC) – more aggressive but less common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Days One" panose="020B0604020202020204" charset="0"/>
              </a:rPr>
              <a:t>Tobacco smoking is the leading risk factor, along with environmental and genetic influences.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Days One" panose="020B0604020202020204" charset="0"/>
              </a:rPr>
              <a:t>Early diagnosis and personalized treatment are crucial for improving patient survival.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Days One" panose="020B0604020202020204" charset="0"/>
              </a:rPr>
              <a:t>Predictive modeling and survival analysis can assist clinicians in making data-driven treatment decisions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Days One" panose="020B0604020202020204" charset="0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38"/>
          <p:cNvSpPr txBox="1">
            <a:spLocks noGrp="1"/>
          </p:cNvSpPr>
          <p:nvPr>
            <p:ph type="subTitle" idx="1"/>
          </p:nvPr>
        </p:nvSpPr>
        <p:spPr>
          <a:xfrm>
            <a:off x="1880700" y="3422100"/>
            <a:ext cx="53826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it easier to identify patterns, trends, and outliers</a:t>
            </a:r>
            <a:endParaRPr/>
          </a:p>
        </p:txBody>
      </p:sp>
      <p:grpSp>
        <p:nvGrpSpPr>
          <p:cNvPr id="1302" name="Google Shape;1302;p38"/>
          <p:cNvGrpSpPr/>
          <p:nvPr/>
        </p:nvGrpSpPr>
        <p:grpSpPr>
          <a:xfrm>
            <a:off x="896391" y="880532"/>
            <a:ext cx="7660587" cy="3771171"/>
            <a:chOff x="896391" y="927919"/>
            <a:chExt cx="7307577" cy="3848900"/>
          </a:xfrm>
        </p:grpSpPr>
        <p:grpSp>
          <p:nvGrpSpPr>
            <p:cNvPr id="1303" name="Google Shape;1303;p38"/>
            <p:cNvGrpSpPr/>
            <p:nvPr/>
          </p:nvGrpSpPr>
          <p:grpSpPr>
            <a:xfrm>
              <a:off x="7029323" y="927919"/>
              <a:ext cx="1174645" cy="1286731"/>
              <a:chOff x="7029323" y="927919"/>
              <a:chExt cx="1174645" cy="1286731"/>
            </a:xfrm>
          </p:grpSpPr>
          <p:sp>
            <p:nvSpPr>
              <p:cNvPr id="1304" name="Google Shape;1304;p38"/>
              <p:cNvSpPr/>
              <p:nvPr/>
            </p:nvSpPr>
            <p:spPr>
              <a:xfrm>
                <a:off x="7029323" y="927919"/>
                <a:ext cx="834349" cy="826230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4471" extrusionOk="0">
                    <a:moveTo>
                      <a:pt x="1821" y="3126"/>
                    </a:moveTo>
                    <a:cubicBezTo>
                      <a:pt x="1330" y="2885"/>
                      <a:pt x="1126" y="2290"/>
                      <a:pt x="1367" y="1799"/>
                    </a:cubicBezTo>
                    <a:cubicBezTo>
                      <a:pt x="1608" y="1308"/>
                      <a:pt x="2204" y="1105"/>
                      <a:pt x="2695" y="1345"/>
                    </a:cubicBezTo>
                    <a:cubicBezTo>
                      <a:pt x="3186" y="1587"/>
                      <a:pt x="3389" y="2182"/>
                      <a:pt x="3148" y="2673"/>
                    </a:cubicBezTo>
                    <a:cubicBezTo>
                      <a:pt x="2907" y="3164"/>
                      <a:pt x="2312" y="3367"/>
                      <a:pt x="1821" y="3126"/>
                    </a:cubicBezTo>
                    <a:moveTo>
                      <a:pt x="3878" y="3808"/>
                    </a:moveTo>
                    <a:cubicBezTo>
                      <a:pt x="4043" y="3638"/>
                      <a:pt x="4179" y="3444"/>
                      <a:pt x="4284" y="3230"/>
                    </a:cubicBezTo>
                    <a:lnTo>
                      <a:pt x="4287" y="3225"/>
                    </a:lnTo>
                    <a:lnTo>
                      <a:pt x="3946" y="3058"/>
                    </a:lnTo>
                    <a:cubicBezTo>
                      <a:pt x="4035" y="2876"/>
                      <a:pt x="4091" y="2687"/>
                      <a:pt x="4118" y="2496"/>
                    </a:cubicBezTo>
                    <a:lnTo>
                      <a:pt x="4494" y="2549"/>
                    </a:lnTo>
                    <a:cubicBezTo>
                      <a:pt x="4526" y="2315"/>
                      <a:pt x="4522" y="2077"/>
                      <a:pt x="4481" y="1843"/>
                    </a:cubicBezTo>
                    <a:lnTo>
                      <a:pt x="4106" y="1909"/>
                    </a:lnTo>
                    <a:cubicBezTo>
                      <a:pt x="4072" y="1716"/>
                      <a:pt x="4007" y="1528"/>
                      <a:pt x="3915" y="1354"/>
                    </a:cubicBezTo>
                    <a:lnTo>
                      <a:pt x="4251" y="1176"/>
                    </a:lnTo>
                    <a:cubicBezTo>
                      <a:pt x="4139" y="966"/>
                      <a:pt x="3996" y="776"/>
                      <a:pt x="3826" y="612"/>
                    </a:cubicBezTo>
                    <a:lnTo>
                      <a:pt x="3562" y="885"/>
                    </a:lnTo>
                    <a:cubicBezTo>
                      <a:pt x="3425" y="752"/>
                      <a:pt x="3266" y="638"/>
                      <a:pt x="3085" y="550"/>
                    </a:cubicBezTo>
                    <a:cubicBezTo>
                      <a:pt x="3084" y="549"/>
                      <a:pt x="3083" y="549"/>
                      <a:pt x="3081" y="548"/>
                    </a:cubicBezTo>
                    <a:lnTo>
                      <a:pt x="3248" y="207"/>
                    </a:lnTo>
                    <a:cubicBezTo>
                      <a:pt x="3034" y="103"/>
                      <a:pt x="2807" y="33"/>
                      <a:pt x="2573" y="0"/>
                    </a:cubicBezTo>
                    <a:lnTo>
                      <a:pt x="2520" y="376"/>
                    </a:lnTo>
                    <a:cubicBezTo>
                      <a:pt x="2323" y="349"/>
                      <a:pt x="2125" y="353"/>
                      <a:pt x="1933" y="387"/>
                    </a:cubicBezTo>
                    <a:lnTo>
                      <a:pt x="1867" y="13"/>
                    </a:lnTo>
                    <a:cubicBezTo>
                      <a:pt x="1633" y="54"/>
                      <a:pt x="1409" y="131"/>
                      <a:pt x="1200" y="242"/>
                    </a:cubicBezTo>
                    <a:lnTo>
                      <a:pt x="1378" y="578"/>
                    </a:lnTo>
                    <a:cubicBezTo>
                      <a:pt x="1205" y="669"/>
                      <a:pt x="1046" y="787"/>
                      <a:pt x="908" y="930"/>
                    </a:cubicBezTo>
                    <a:lnTo>
                      <a:pt x="635" y="666"/>
                    </a:lnTo>
                    <a:cubicBezTo>
                      <a:pt x="472" y="835"/>
                      <a:pt x="336" y="1029"/>
                      <a:pt x="232" y="1241"/>
                    </a:cubicBezTo>
                    <a:lnTo>
                      <a:pt x="230" y="1244"/>
                    </a:lnTo>
                    <a:lnTo>
                      <a:pt x="571" y="1409"/>
                    </a:lnTo>
                    <a:cubicBezTo>
                      <a:pt x="482" y="1592"/>
                      <a:pt x="425" y="1782"/>
                      <a:pt x="398" y="1972"/>
                    </a:cubicBezTo>
                    <a:lnTo>
                      <a:pt x="23" y="1919"/>
                    </a:lnTo>
                    <a:cubicBezTo>
                      <a:pt x="-11" y="2153"/>
                      <a:pt x="-7" y="2391"/>
                      <a:pt x="35" y="2625"/>
                    </a:cubicBezTo>
                    <a:lnTo>
                      <a:pt x="409" y="2559"/>
                    </a:lnTo>
                    <a:cubicBezTo>
                      <a:pt x="443" y="2753"/>
                      <a:pt x="507" y="2941"/>
                      <a:pt x="599" y="3115"/>
                    </a:cubicBezTo>
                    <a:lnTo>
                      <a:pt x="263" y="3293"/>
                    </a:lnTo>
                    <a:cubicBezTo>
                      <a:pt x="374" y="3503"/>
                      <a:pt x="517" y="3693"/>
                      <a:pt x="687" y="3857"/>
                    </a:cubicBezTo>
                    <a:lnTo>
                      <a:pt x="951" y="3585"/>
                    </a:lnTo>
                    <a:cubicBezTo>
                      <a:pt x="1089" y="3718"/>
                      <a:pt x="1249" y="3833"/>
                      <a:pt x="1430" y="3922"/>
                    </a:cubicBezTo>
                    <a:cubicBezTo>
                      <a:pt x="1431" y="3922"/>
                      <a:pt x="1431" y="3922"/>
                      <a:pt x="1432" y="3923"/>
                    </a:cubicBezTo>
                    <a:lnTo>
                      <a:pt x="1265" y="4263"/>
                    </a:lnTo>
                    <a:cubicBezTo>
                      <a:pt x="1479" y="4367"/>
                      <a:pt x="1705" y="4438"/>
                      <a:pt x="1939" y="4471"/>
                    </a:cubicBezTo>
                    <a:lnTo>
                      <a:pt x="1993" y="4095"/>
                    </a:lnTo>
                    <a:cubicBezTo>
                      <a:pt x="2190" y="4123"/>
                      <a:pt x="2388" y="4119"/>
                      <a:pt x="2580" y="4085"/>
                    </a:cubicBezTo>
                    <a:lnTo>
                      <a:pt x="2645" y="4460"/>
                    </a:lnTo>
                    <a:cubicBezTo>
                      <a:pt x="2879" y="4419"/>
                      <a:pt x="3103" y="4342"/>
                      <a:pt x="3313" y="4231"/>
                    </a:cubicBezTo>
                    <a:lnTo>
                      <a:pt x="3135" y="3895"/>
                    </a:lnTo>
                    <a:cubicBezTo>
                      <a:pt x="3308" y="3804"/>
                      <a:pt x="3467" y="3686"/>
                      <a:pt x="3606" y="3544"/>
                    </a:cubicBezTo>
                    <a:lnTo>
                      <a:pt x="3878" y="3808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38"/>
              <p:cNvSpPr/>
              <p:nvPr/>
            </p:nvSpPr>
            <p:spPr>
              <a:xfrm>
                <a:off x="7738935" y="1754149"/>
                <a:ext cx="465034" cy="460502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4471" extrusionOk="0">
                    <a:moveTo>
                      <a:pt x="1821" y="3126"/>
                    </a:moveTo>
                    <a:cubicBezTo>
                      <a:pt x="1330" y="2885"/>
                      <a:pt x="1126" y="2290"/>
                      <a:pt x="1367" y="1799"/>
                    </a:cubicBezTo>
                    <a:cubicBezTo>
                      <a:pt x="1608" y="1308"/>
                      <a:pt x="2204" y="1105"/>
                      <a:pt x="2695" y="1345"/>
                    </a:cubicBezTo>
                    <a:cubicBezTo>
                      <a:pt x="3186" y="1587"/>
                      <a:pt x="3389" y="2182"/>
                      <a:pt x="3148" y="2673"/>
                    </a:cubicBezTo>
                    <a:cubicBezTo>
                      <a:pt x="2907" y="3164"/>
                      <a:pt x="2312" y="3367"/>
                      <a:pt x="1821" y="3126"/>
                    </a:cubicBezTo>
                    <a:moveTo>
                      <a:pt x="3878" y="3808"/>
                    </a:moveTo>
                    <a:cubicBezTo>
                      <a:pt x="4043" y="3638"/>
                      <a:pt x="4179" y="3444"/>
                      <a:pt x="4284" y="3230"/>
                    </a:cubicBezTo>
                    <a:lnTo>
                      <a:pt x="4287" y="3225"/>
                    </a:lnTo>
                    <a:lnTo>
                      <a:pt x="3946" y="3058"/>
                    </a:lnTo>
                    <a:cubicBezTo>
                      <a:pt x="4035" y="2876"/>
                      <a:pt x="4091" y="2687"/>
                      <a:pt x="4118" y="2496"/>
                    </a:cubicBezTo>
                    <a:lnTo>
                      <a:pt x="4494" y="2549"/>
                    </a:lnTo>
                    <a:cubicBezTo>
                      <a:pt x="4526" y="2315"/>
                      <a:pt x="4522" y="2077"/>
                      <a:pt x="4481" y="1843"/>
                    </a:cubicBezTo>
                    <a:lnTo>
                      <a:pt x="4106" y="1909"/>
                    </a:lnTo>
                    <a:cubicBezTo>
                      <a:pt x="4072" y="1716"/>
                      <a:pt x="4007" y="1528"/>
                      <a:pt x="3915" y="1354"/>
                    </a:cubicBezTo>
                    <a:lnTo>
                      <a:pt x="4251" y="1176"/>
                    </a:lnTo>
                    <a:cubicBezTo>
                      <a:pt x="4139" y="966"/>
                      <a:pt x="3996" y="776"/>
                      <a:pt x="3826" y="612"/>
                    </a:cubicBezTo>
                    <a:lnTo>
                      <a:pt x="3562" y="885"/>
                    </a:lnTo>
                    <a:cubicBezTo>
                      <a:pt x="3425" y="752"/>
                      <a:pt x="3266" y="638"/>
                      <a:pt x="3085" y="550"/>
                    </a:cubicBezTo>
                    <a:cubicBezTo>
                      <a:pt x="3084" y="549"/>
                      <a:pt x="3083" y="549"/>
                      <a:pt x="3081" y="548"/>
                    </a:cubicBezTo>
                    <a:lnTo>
                      <a:pt x="3248" y="207"/>
                    </a:lnTo>
                    <a:cubicBezTo>
                      <a:pt x="3034" y="103"/>
                      <a:pt x="2807" y="33"/>
                      <a:pt x="2573" y="0"/>
                    </a:cubicBezTo>
                    <a:lnTo>
                      <a:pt x="2520" y="376"/>
                    </a:lnTo>
                    <a:cubicBezTo>
                      <a:pt x="2323" y="349"/>
                      <a:pt x="2125" y="353"/>
                      <a:pt x="1933" y="387"/>
                    </a:cubicBezTo>
                    <a:lnTo>
                      <a:pt x="1867" y="13"/>
                    </a:lnTo>
                    <a:cubicBezTo>
                      <a:pt x="1633" y="54"/>
                      <a:pt x="1409" y="131"/>
                      <a:pt x="1200" y="242"/>
                    </a:cubicBezTo>
                    <a:lnTo>
                      <a:pt x="1378" y="578"/>
                    </a:lnTo>
                    <a:cubicBezTo>
                      <a:pt x="1205" y="669"/>
                      <a:pt x="1046" y="787"/>
                      <a:pt x="908" y="930"/>
                    </a:cubicBezTo>
                    <a:lnTo>
                      <a:pt x="635" y="666"/>
                    </a:lnTo>
                    <a:cubicBezTo>
                      <a:pt x="472" y="835"/>
                      <a:pt x="336" y="1029"/>
                      <a:pt x="232" y="1241"/>
                    </a:cubicBezTo>
                    <a:lnTo>
                      <a:pt x="230" y="1244"/>
                    </a:lnTo>
                    <a:lnTo>
                      <a:pt x="571" y="1409"/>
                    </a:lnTo>
                    <a:cubicBezTo>
                      <a:pt x="482" y="1592"/>
                      <a:pt x="425" y="1782"/>
                      <a:pt x="398" y="1972"/>
                    </a:cubicBezTo>
                    <a:lnTo>
                      <a:pt x="23" y="1919"/>
                    </a:lnTo>
                    <a:cubicBezTo>
                      <a:pt x="-11" y="2153"/>
                      <a:pt x="-7" y="2391"/>
                      <a:pt x="35" y="2625"/>
                    </a:cubicBezTo>
                    <a:lnTo>
                      <a:pt x="409" y="2559"/>
                    </a:lnTo>
                    <a:cubicBezTo>
                      <a:pt x="443" y="2753"/>
                      <a:pt x="507" y="2941"/>
                      <a:pt x="599" y="3115"/>
                    </a:cubicBezTo>
                    <a:lnTo>
                      <a:pt x="263" y="3293"/>
                    </a:lnTo>
                    <a:cubicBezTo>
                      <a:pt x="374" y="3503"/>
                      <a:pt x="517" y="3693"/>
                      <a:pt x="687" y="3857"/>
                    </a:cubicBezTo>
                    <a:lnTo>
                      <a:pt x="951" y="3585"/>
                    </a:lnTo>
                    <a:cubicBezTo>
                      <a:pt x="1089" y="3718"/>
                      <a:pt x="1249" y="3833"/>
                      <a:pt x="1430" y="3922"/>
                    </a:cubicBezTo>
                    <a:cubicBezTo>
                      <a:pt x="1431" y="3922"/>
                      <a:pt x="1431" y="3922"/>
                      <a:pt x="1432" y="3923"/>
                    </a:cubicBezTo>
                    <a:lnTo>
                      <a:pt x="1265" y="4263"/>
                    </a:lnTo>
                    <a:cubicBezTo>
                      <a:pt x="1479" y="4367"/>
                      <a:pt x="1705" y="4438"/>
                      <a:pt x="1939" y="4471"/>
                    </a:cubicBezTo>
                    <a:lnTo>
                      <a:pt x="1993" y="4095"/>
                    </a:lnTo>
                    <a:cubicBezTo>
                      <a:pt x="2190" y="4123"/>
                      <a:pt x="2388" y="4119"/>
                      <a:pt x="2580" y="4085"/>
                    </a:cubicBezTo>
                    <a:lnTo>
                      <a:pt x="2645" y="4460"/>
                    </a:lnTo>
                    <a:cubicBezTo>
                      <a:pt x="2879" y="4419"/>
                      <a:pt x="3103" y="4342"/>
                      <a:pt x="3313" y="4231"/>
                    </a:cubicBezTo>
                    <a:lnTo>
                      <a:pt x="3135" y="3895"/>
                    </a:lnTo>
                    <a:cubicBezTo>
                      <a:pt x="3308" y="3804"/>
                      <a:pt x="3467" y="3686"/>
                      <a:pt x="3606" y="3544"/>
                    </a:cubicBezTo>
                    <a:lnTo>
                      <a:pt x="3878" y="3808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6" name="Google Shape;1306;p38"/>
            <p:cNvSpPr/>
            <p:nvPr/>
          </p:nvSpPr>
          <p:spPr>
            <a:xfrm rot="16200000">
              <a:off x="4140904" y="4082019"/>
              <a:ext cx="523440" cy="866160"/>
            </a:xfrm>
            <a:custGeom>
              <a:avLst/>
              <a:gdLst/>
              <a:ahLst/>
              <a:cxnLst/>
              <a:rect l="l" t="t" r="r" b="b"/>
              <a:pathLst>
                <a:path w="1454" h="2406" extrusionOk="0">
                  <a:moveTo>
                    <a:pt x="1454" y="1260"/>
                  </a:moveTo>
                  <a:lnTo>
                    <a:pt x="727" y="0"/>
                  </a:lnTo>
                  <a:lnTo>
                    <a:pt x="0" y="1260"/>
                  </a:lnTo>
                  <a:lnTo>
                    <a:pt x="375" y="1260"/>
                  </a:lnTo>
                  <a:lnTo>
                    <a:pt x="375" y="2406"/>
                  </a:lnTo>
                  <a:lnTo>
                    <a:pt x="1079" y="2406"/>
                  </a:lnTo>
                  <a:lnTo>
                    <a:pt x="1079" y="1260"/>
                  </a:lnTo>
                  <a:lnTo>
                    <a:pt x="1454" y="126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7" name="Google Shape;1307;p38"/>
            <p:cNvGrpSpPr/>
            <p:nvPr/>
          </p:nvGrpSpPr>
          <p:grpSpPr>
            <a:xfrm flipH="1">
              <a:off x="896391" y="927926"/>
              <a:ext cx="1212401" cy="1240945"/>
              <a:chOff x="8264880" y="1119240"/>
              <a:chExt cx="1865520" cy="1909440"/>
            </a:xfrm>
          </p:grpSpPr>
          <p:sp>
            <p:nvSpPr>
              <p:cNvPr id="1308" name="Google Shape;1308;p38"/>
              <p:cNvSpPr/>
              <p:nvPr/>
            </p:nvSpPr>
            <p:spPr>
              <a:xfrm>
                <a:off x="9336240" y="2202840"/>
                <a:ext cx="190080" cy="19908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53" extrusionOk="0">
                    <a:moveTo>
                      <a:pt x="0" y="0"/>
                    </a:moveTo>
                    <a:lnTo>
                      <a:pt x="528" y="5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38"/>
              <p:cNvSpPr/>
              <p:nvPr/>
            </p:nvSpPr>
            <p:spPr>
              <a:xfrm>
                <a:off x="9298800" y="2167200"/>
                <a:ext cx="264960" cy="27036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751" extrusionOk="0">
                    <a:moveTo>
                      <a:pt x="527" y="751"/>
                    </a:moveTo>
                    <a:lnTo>
                      <a:pt x="736" y="553"/>
                    </a:lnTo>
                    <a:lnTo>
                      <a:pt x="208" y="0"/>
                    </a:lnTo>
                    <a:lnTo>
                      <a:pt x="0" y="198"/>
                    </a:lnTo>
                    <a:lnTo>
                      <a:pt x="527" y="751"/>
                    </a:ln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38"/>
              <p:cNvSpPr/>
              <p:nvPr/>
            </p:nvSpPr>
            <p:spPr>
              <a:xfrm>
                <a:off x="9428400" y="2303640"/>
                <a:ext cx="702000" cy="72504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014" extrusionOk="0">
                    <a:moveTo>
                      <a:pt x="1950" y="1606"/>
                    </a:moveTo>
                    <a:cubicBezTo>
                      <a:pt x="1950" y="1660"/>
                      <a:pt x="1930" y="1713"/>
                      <a:pt x="1889" y="1752"/>
                    </a:cubicBezTo>
                    <a:lnTo>
                      <a:pt x="1747" y="1887"/>
                    </a:lnTo>
                    <a:lnTo>
                      <a:pt x="1671" y="1959"/>
                    </a:lnTo>
                    <a:cubicBezTo>
                      <a:pt x="1591" y="2036"/>
                      <a:pt x="1460" y="2030"/>
                      <a:pt x="1380" y="1946"/>
                    </a:cubicBezTo>
                    <a:lnTo>
                      <a:pt x="0" y="499"/>
                    </a:lnTo>
                    <a:lnTo>
                      <a:pt x="1" y="207"/>
                    </a:lnTo>
                    <a:lnTo>
                      <a:pt x="72" y="139"/>
                    </a:lnTo>
                    <a:lnTo>
                      <a:pt x="72" y="139"/>
                    </a:lnTo>
                    <a:lnTo>
                      <a:pt x="218" y="0"/>
                    </a:lnTo>
                    <a:lnTo>
                      <a:pt x="510" y="13"/>
                    </a:lnTo>
                    <a:lnTo>
                      <a:pt x="1890" y="1461"/>
                    </a:lnTo>
                    <a:cubicBezTo>
                      <a:pt x="1929" y="1501"/>
                      <a:pt x="1949" y="1554"/>
                      <a:pt x="1950" y="1606"/>
                    </a:cubicBezTo>
                    <a:close/>
                  </a:path>
                </a:pathLst>
              </a:custGeom>
              <a:solidFill>
                <a:srgbClr val="00909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38"/>
              <p:cNvSpPr/>
              <p:nvPr/>
            </p:nvSpPr>
            <p:spPr>
              <a:xfrm>
                <a:off x="9428400" y="2483280"/>
                <a:ext cx="702000" cy="5454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515" extrusionOk="0">
                    <a:moveTo>
                      <a:pt x="1950" y="1107"/>
                    </a:moveTo>
                    <a:cubicBezTo>
                      <a:pt x="1950" y="1161"/>
                      <a:pt x="1930" y="1214"/>
                      <a:pt x="1889" y="1253"/>
                    </a:cubicBezTo>
                    <a:lnTo>
                      <a:pt x="1747" y="1388"/>
                    </a:lnTo>
                    <a:lnTo>
                      <a:pt x="1671" y="1460"/>
                    </a:lnTo>
                    <a:cubicBezTo>
                      <a:pt x="1591" y="1537"/>
                      <a:pt x="1460" y="1531"/>
                      <a:pt x="1380" y="1447"/>
                    </a:cubicBezTo>
                    <a:lnTo>
                      <a:pt x="0" y="0"/>
                    </a:lnTo>
                    <a:lnTo>
                      <a:pt x="1950" y="1107"/>
                    </a:lnTo>
                    <a:close/>
                  </a:path>
                </a:pathLst>
              </a:custGeom>
              <a:solidFill>
                <a:srgbClr val="3E282C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38"/>
              <p:cNvSpPr/>
              <p:nvPr/>
            </p:nvSpPr>
            <p:spPr>
              <a:xfrm>
                <a:off x="8338680" y="1193040"/>
                <a:ext cx="1150920" cy="1151280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3198" extrusionOk="0">
                    <a:moveTo>
                      <a:pt x="3197" y="1599"/>
                    </a:moveTo>
                    <a:cubicBezTo>
                      <a:pt x="3197" y="2404"/>
                      <a:pt x="2602" y="3070"/>
                      <a:pt x="1828" y="3181"/>
                    </a:cubicBezTo>
                    <a:cubicBezTo>
                      <a:pt x="1754" y="3192"/>
                      <a:pt x="1677" y="3198"/>
                      <a:pt x="1599" y="3198"/>
                    </a:cubicBezTo>
                    <a:cubicBezTo>
                      <a:pt x="1278" y="3198"/>
                      <a:pt x="979" y="3103"/>
                      <a:pt x="729" y="2940"/>
                    </a:cubicBezTo>
                    <a:cubicBezTo>
                      <a:pt x="622" y="2871"/>
                      <a:pt x="524" y="2789"/>
                      <a:pt x="437" y="2698"/>
                    </a:cubicBezTo>
                    <a:cubicBezTo>
                      <a:pt x="306" y="2558"/>
                      <a:pt x="198" y="2396"/>
                      <a:pt x="124" y="2216"/>
                    </a:cubicBezTo>
                    <a:cubicBezTo>
                      <a:pt x="44" y="2026"/>
                      <a:pt x="0" y="1818"/>
                      <a:pt x="0" y="1599"/>
                    </a:cubicBezTo>
                    <a:cubicBezTo>
                      <a:pt x="0" y="725"/>
                      <a:pt x="702" y="14"/>
                      <a:pt x="1573" y="1"/>
                    </a:cubicBezTo>
                    <a:cubicBezTo>
                      <a:pt x="1581" y="0"/>
                      <a:pt x="1590" y="0"/>
                      <a:pt x="1599" y="0"/>
                    </a:cubicBezTo>
                    <a:cubicBezTo>
                      <a:pt x="1789" y="0"/>
                      <a:pt x="1971" y="34"/>
                      <a:pt x="2140" y="94"/>
                    </a:cubicBezTo>
                    <a:cubicBezTo>
                      <a:pt x="2261" y="138"/>
                      <a:pt x="2374" y="195"/>
                      <a:pt x="2479" y="264"/>
                    </a:cubicBezTo>
                    <a:cubicBezTo>
                      <a:pt x="2798" y="475"/>
                      <a:pt x="3037" y="797"/>
                      <a:pt x="3141" y="1175"/>
                    </a:cubicBezTo>
                    <a:cubicBezTo>
                      <a:pt x="3178" y="1310"/>
                      <a:pt x="3197" y="1452"/>
                      <a:pt x="3197" y="159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38"/>
              <p:cNvSpPr/>
              <p:nvPr/>
            </p:nvSpPr>
            <p:spPr>
              <a:xfrm>
                <a:off x="8264880" y="1119240"/>
                <a:ext cx="1298880" cy="129852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3607" extrusionOk="0">
                    <a:moveTo>
                      <a:pt x="3152" y="2387"/>
                    </a:moveTo>
                    <a:cubicBezTo>
                      <a:pt x="2830" y="3130"/>
                      <a:pt x="1964" y="3473"/>
                      <a:pt x="1221" y="3152"/>
                    </a:cubicBezTo>
                    <a:cubicBezTo>
                      <a:pt x="478" y="2830"/>
                      <a:pt x="135" y="1964"/>
                      <a:pt x="456" y="1221"/>
                    </a:cubicBezTo>
                    <a:cubicBezTo>
                      <a:pt x="778" y="478"/>
                      <a:pt x="1644" y="135"/>
                      <a:pt x="2387" y="456"/>
                    </a:cubicBezTo>
                    <a:cubicBezTo>
                      <a:pt x="3130" y="778"/>
                      <a:pt x="3473" y="1644"/>
                      <a:pt x="3152" y="2387"/>
                    </a:cubicBezTo>
                    <a:moveTo>
                      <a:pt x="1088" y="3459"/>
                    </a:moveTo>
                    <a:cubicBezTo>
                      <a:pt x="2002" y="3854"/>
                      <a:pt x="3063" y="3434"/>
                      <a:pt x="3459" y="2520"/>
                    </a:cubicBezTo>
                    <a:cubicBezTo>
                      <a:pt x="3854" y="1606"/>
                      <a:pt x="3434" y="544"/>
                      <a:pt x="2520" y="149"/>
                    </a:cubicBezTo>
                    <a:cubicBezTo>
                      <a:pt x="1606" y="-246"/>
                      <a:pt x="544" y="174"/>
                      <a:pt x="149" y="1088"/>
                    </a:cubicBezTo>
                    <a:cubicBezTo>
                      <a:pt x="-247" y="2002"/>
                      <a:pt x="174" y="3064"/>
                      <a:pt x="1088" y="3459"/>
                    </a:cubicBezTo>
                    <a:close/>
                  </a:path>
                </a:pathLst>
              </a:custGeom>
              <a:solidFill>
                <a:srgbClr val="FCB100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5EB7B62-3B9E-4A35-E9CD-C73A7E233BE9}"/>
              </a:ext>
            </a:extLst>
          </p:cNvPr>
          <p:cNvSpPr/>
          <p:nvPr/>
        </p:nvSpPr>
        <p:spPr>
          <a:xfrm>
            <a:off x="993422" y="1547855"/>
            <a:ext cx="7206821" cy="25909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C00000"/>
                </a:solidFill>
                <a:latin typeface="Days One" panose="020B0604020202020204" charset="0"/>
              </a:rPr>
              <a:t>🎯 Objective of the Project</a:t>
            </a:r>
          </a:p>
          <a:p>
            <a:endParaRPr lang="en-US" sz="2000" dirty="0">
              <a:solidFill>
                <a:srgbClr val="C00000"/>
              </a:solidFill>
              <a:latin typeface="Days One" panose="020B0604020202020204" charset="0"/>
            </a:endParaRPr>
          </a:p>
          <a:p>
            <a:r>
              <a:rPr lang="en-US" sz="2000" dirty="0">
                <a:solidFill>
                  <a:schemeClr val="accent4">
                    <a:lumMod val="10000"/>
                  </a:schemeClr>
                </a:solidFill>
                <a:latin typeface="Days One" panose="020B0604020202020204" charset="0"/>
              </a:rPr>
              <a:t>To predict lung cancer survival using clinical data by comparing machine learning models and identifying the most influential treatment and patient-related factors.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oogle Shape;880;p29"/>
          <p:cNvGrpSpPr/>
          <p:nvPr/>
        </p:nvGrpSpPr>
        <p:grpSpPr>
          <a:xfrm flipH="1">
            <a:off x="-217750" y="0"/>
            <a:ext cx="1212401" cy="1240945"/>
            <a:chOff x="8264880" y="1119240"/>
            <a:chExt cx="1865520" cy="1909440"/>
          </a:xfrm>
        </p:grpSpPr>
        <p:sp>
          <p:nvSpPr>
            <p:cNvPr id="881" name="Google Shape;881;p29"/>
            <p:cNvSpPr/>
            <p:nvPr/>
          </p:nvSpPr>
          <p:spPr>
            <a:xfrm>
              <a:off x="9336240" y="2202840"/>
              <a:ext cx="190080" cy="199080"/>
            </a:xfrm>
            <a:custGeom>
              <a:avLst/>
              <a:gdLst/>
              <a:ahLst/>
              <a:cxnLst/>
              <a:rect l="l" t="t" r="r" b="b"/>
              <a:pathLst>
                <a:path w="528" h="553" extrusionOk="0">
                  <a:moveTo>
                    <a:pt x="0" y="0"/>
                  </a:moveTo>
                  <a:lnTo>
                    <a:pt x="528" y="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29"/>
            <p:cNvSpPr/>
            <p:nvPr/>
          </p:nvSpPr>
          <p:spPr>
            <a:xfrm>
              <a:off x="9298800" y="2167200"/>
              <a:ext cx="264960" cy="270360"/>
            </a:xfrm>
            <a:custGeom>
              <a:avLst/>
              <a:gdLst/>
              <a:ahLst/>
              <a:cxnLst/>
              <a:rect l="l" t="t" r="r" b="b"/>
              <a:pathLst>
                <a:path w="736" h="751" extrusionOk="0">
                  <a:moveTo>
                    <a:pt x="527" y="751"/>
                  </a:moveTo>
                  <a:lnTo>
                    <a:pt x="736" y="553"/>
                  </a:lnTo>
                  <a:lnTo>
                    <a:pt x="208" y="0"/>
                  </a:lnTo>
                  <a:lnTo>
                    <a:pt x="0" y="198"/>
                  </a:lnTo>
                  <a:lnTo>
                    <a:pt x="527" y="75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9"/>
            <p:cNvSpPr/>
            <p:nvPr/>
          </p:nvSpPr>
          <p:spPr>
            <a:xfrm>
              <a:off x="9428400" y="2303640"/>
              <a:ext cx="702000" cy="725040"/>
            </a:xfrm>
            <a:custGeom>
              <a:avLst/>
              <a:gdLst/>
              <a:ahLst/>
              <a:cxnLst/>
              <a:rect l="l" t="t" r="r" b="b"/>
              <a:pathLst>
                <a:path w="1950" h="2014" extrusionOk="0">
                  <a:moveTo>
                    <a:pt x="1950" y="1606"/>
                  </a:moveTo>
                  <a:cubicBezTo>
                    <a:pt x="1950" y="1660"/>
                    <a:pt x="1930" y="1713"/>
                    <a:pt x="1889" y="1752"/>
                  </a:cubicBezTo>
                  <a:lnTo>
                    <a:pt x="1747" y="1887"/>
                  </a:lnTo>
                  <a:lnTo>
                    <a:pt x="1671" y="1959"/>
                  </a:lnTo>
                  <a:cubicBezTo>
                    <a:pt x="1591" y="2036"/>
                    <a:pt x="1460" y="2030"/>
                    <a:pt x="1380" y="1946"/>
                  </a:cubicBezTo>
                  <a:lnTo>
                    <a:pt x="0" y="499"/>
                  </a:lnTo>
                  <a:lnTo>
                    <a:pt x="1" y="207"/>
                  </a:lnTo>
                  <a:lnTo>
                    <a:pt x="72" y="139"/>
                  </a:lnTo>
                  <a:lnTo>
                    <a:pt x="72" y="139"/>
                  </a:lnTo>
                  <a:lnTo>
                    <a:pt x="218" y="0"/>
                  </a:lnTo>
                  <a:lnTo>
                    <a:pt x="510" y="13"/>
                  </a:lnTo>
                  <a:lnTo>
                    <a:pt x="1890" y="1461"/>
                  </a:lnTo>
                  <a:cubicBezTo>
                    <a:pt x="1929" y="1501"/>
                    <a:pt x="1949" y="1554"/>
                    <a:pt x="1950" y="1606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29"/>
            <p:cNvSpPr/>
            <p:nvPr/>
          </p:nvSpPr>
          <p:spPr>
            <a:xfrm>
              <a:off x="9428400" y="2483280"/>
              <a:ext cx="702000" cy="545400"/>
            </a:xfrm>
            <a:custGeom>
              <a:avLst/>
              <a:gdLst/>
              <a:ahLst/>
              <a:cxnLst/>
              <a:rect l="l" t="t" r="r" b="b"/>
              <a:pathLst>
                <a:path w="1950" h="1515" extrusionOk="0">
                  <a:moveTo>
                    <a:pt x="1950" y="1107"/>
                  </a:moveTo>
                  <a:cubicBezTo>
                    <a:pt x="1950" y="1161"/>
                    <a:pt x="1930" y="1214"/>
                    <a:pt x="1889" y="1253"/>
                  </a:cubicBezTo>
                  <a:lnTo>
                    <a:pt x="1747" y="1388"/>
                  </a:lnTo>
                  <a:lnTo>
                    <a:pt x="1671" y="1460"/>
                  </a:lnTo>
                  <a:cubicBezTo>
                    <a:pt x="1591" y="1537"/>
                    <a:pt x="1460" y="1531"/>
                    <a:pt x="1380" y="1447"/>
                  </a:cubicBezTo>
                  <a:lnTo>
                    <a:pt x="0" y="0"/>
                  </a:lnTo>
                  <a:lnTo>
                    <a:pt x="1950" y="1107"/>
                  </a:lnTo>
                  <a:close/>
                </a:path>
              </a:pathLst>
            </a:custGeom>
            <a:solidFill>
              <a:srgbClr val="3E282C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29"/>
            <p:cNvSpPr/>
            <p:nvPr/>
          </p:nvSpPr>
          <p:spPr>
            <a:xfrm>
              <a:off x="8338680" y="1193040"/>
              <a:ext cx="1150920" cy="1151280"/>
            </a:xfrm>
            <a:custGeom>
              <a:avLst/>
              <a:gdLst/>
              <a:ahLst/>
              <a:cxnLst/>
              <a:rect l="l" t="t" r="r" b="b"/>
              <a:pathLst>
                <a:path w="3197" h="3198" extrusionOk="0">
                  <a:moveTo>
                    <a:pt x="3197" y="1599"/>
                  </a:moveTo>
                  <a:cubicBezTo>
                    <a:pt x="3197" y="2404"/>
                    <a:pt x="2602" y="3070"/>
                    <a:pt x="1828" y="3181"/>
                  </a:cubicBezTo>
                  <a:cubicBezTo>
                    <a:pt x="1754" y="3192"/>
                    <a:pt x="1677" y="3198"/>
                    <a:pt x="1599" y="3198"/>
                  </a:cubicBezTo>
                  <a:cubicBezTo>
                    <a:pt x="1278" y="3198"/>
                    <a:pt x="979" y="3103"/>
                    <a:pt x="729" y="2940"/>
                  </a:cubicBezTo>
                  <a:cubicBezTo>
                    <a:pt x="622" y="2871"/>
                    <a:pt x="524" y="2789"/>
                    <a:pt x="437" y="2698"/>
                  </a:cubicBezTo>
                  <a:cubicBezTo>
                    <a:pt x="306" y="2558"/>
                    <a:pt x="198" y="2396"/>
                    <a:pt x="124" y="2216"/>
                  </a:cubicBezTo>
                  <a:cubicBezTo>
                    <a:pt x="44" y="2026"/>
                    <a:pt x="0" y="1818"/>
                    <a:pt x="0" y="1599"/>
                  </a:cubicBezTo>
                  <a:cubicBezTo>
                    <a:pt x="0" y="725"/>
                    <a:pt x="702" y="14"/>
                    <a:pt x="1573" y="1"/>
                  </a:cubicBezTo>
                  <a:cubicBezTo>
                    <a:pt x="1581" y="0"/>
                    <a:pt x="1590" y="0"/>
                    <a:pt x="1599" y="0"/>
                  </a:cubicBezTo>
                  <a:cubicBezTo>
                    <a:pt x="1789" y="0"/>
                    <a:pt x="1971" y="34"/>
                    <a:pt x="2140" y="94"/>
                  </a:cubicBezTo>
                  <a:cubicBezTo>
                    <a:pt x="2261" y="138"/>
                    <a:pt x="2374" y="195"/>
                    <a:pt x="2479" y="264"/>
                  </a:cubicBezTo>
                  <a:cubicBezTo>
                    <a:pt x="2798" y="475"/>
                    <a:pt x="3037" y="797"/>
                    <a:pt x="3141" y="1175"/>
                  </a:cubicBezTo>
                  <a:cubicBezTo>
                    <a:pt x="3178" y="1310"/>
                    <a:pt x="3197" y="1452"/>
                    <a:pt x="3197" y="1599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29"/>
            <p:cNvSpPr/>
            <p:nvPr/>
          </p:nvSpPr>
          <p:spPr>
            <a:xfrm>
              <a:off x="8264880" y="1119240"/>
              <a:ext cx="1298880" cy="129852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3152" y="2387"/>
                  </a:moveTo>
                  <a:cubicBezTo>
                    <a:pt x="2830" y="3130"/>
                    <a:pt x="1964" y="3473"/>
                    <a:pt x="1221" y="3152"/>
                  </a:cubicBezTo>
                  <a:cubicBezTo>
                    <a:pt x="478" y="2830"/>
                    <a:pt x="135" y="1964"/>
                    <a:pt x="456" y="1221"/>
                  </a:cubicBezTo>
                  <a:cubicBezTo>
                    <a:pt x="778" y="478"/>
                    <a:pt x="1644" y="135"/>
                    <a:pt x="2387" y="456"/>
                  </a:cubicBezTo>
                  <a:cubicBezTo>
                    <a:pt x="3130" y="778"/>
                    <a:pt x="3473" y="1644"/>
                    <a:pt x="3152" y="2387"/>
                  </a:cubicBezTo>
                  <a:moveTo>
                    <a:pt x="1088" y="3459"/>
                  </a:moveTo>
                  <a:cubicBezTo>
                    <a:pt x="2002" y="3854"/>
                    <a:pt x="3063" y="3434"/>
                    <a:pt x="3459" y="2520"/>
                  </a:cubicBezTo>
                  <a:cubicBezTo>
                    <a:pt x="3854" y="1606"/>
                    <a:pt x="3434" y="544"/>
                    <a:pt x="2520" y="149"/>
                  </a:cubicBezTo>
                  <a:cubicBezTo>
                    <a:pt x="1606" y="-246"/>
                    <a:pt x="544" y="174"/>
                    <a:pt x="149" y="1088"/>
                  </a:cubicBezTo>
                  <a:cubicBezTo>
                    <a:pt x="-247" y="2002"/>
                    <a:pt x="174" y="3064"/>
                    <a:pt x="1088" y="3459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7" name="Google Shape;877;p29"/>
          <p:cNvSpPr txBox="1">
            <a:spLocks noGrp="1"/>
          </p:cNvSpPr>
          <p:nvPr>
            <p:ph type="title"/>
          </p:nvPr>
        </p:nvSpPr>
        <p:spPr>
          <a:xfrm>
            <a:off x="792739" y="177728"/>
            <a:ext cx="73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Data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78" name="Google Shape;878;p29"/>
          <p:cNvSpPr txBox="1">
            <a:spLocks noGrp="1"/>
          </p:cNvSpPr>
          <p:nvPr>
            <p:ph type="body" idx="1"/>
          </p:nvPr>
        </p:nvSpPr>
        <p:spPr>
          <a:xfrm>
            <a:off x="388451" y="750428"/>
            <a:ext cx="8676396" cy="4226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Days One" panose="020B0604020202020204" charset="0"/>
                <a:cs typeface="Times New Roman" panose="02020603050405020304" pitchFamily="18" charset="0"/>
              </a:rPr>
              <a:t>📊 Data Source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Days One" panose="020B0604020202020204" charset="0"/>
                <a:cs typeface="Times New Roman" panose="02020603050405020304" pitchFamily="18" charset="0"/>
              </a:rPr>
              <a:t>The dataset was sourced from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Days One" panose="020B0604020202020204" charset="0"/>
                <a:cs typeface="Times New Roman" panose="02020603050405020304" pitchFamily="18" charset="0"/>
              </a:rPr>
              <a:t>[TCGA (The Cancer Genome Atlas)]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Days One" panose="020B0604020202020204" charset="0"/>
                <a:cs typeface="Times New Roman" panose="02020603050405020304" pitchFamily="18" charset="0"/>
              </a:rPr>
              <a:t>, a well-established resource for genomic and clinical cancer data.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Days One" panose="020B0604020202020204" charset="0"/>
                <a:cs typeface="Times New Roman" panose="02020603050405020304" pitchFamily="18" charset="0"/>
              </a:rPr>
              <a:t>Focused on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Days One" panose="020B0604020202020204" charset="0"/>
                <a:cs typeface="Times New Roman" panose="02020603050405020304" pitchFamily="18" charset="0"/>
              </a:rPr>
              <a:t>lung cancer patient records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Days One" panose="020B0604020202020204" charset="0"/>
                <a:cs typeface="Times New Roman" panose="02020603050405020304" pitchFamily="18" charset="0"/>
              </a:rPr>
              <a:t>, particularly clinical features related to diagnosis and outcomes.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>
                  <a:lumMod val="50000"/>
                </a:schemeClr>
              </a:solidFill>
              <a:latin typeface="Days One" panose="020B060402020202020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Days One" panose="020B0604020202020204" charset="0"/>
                <a:cs typeface="Times New Roman" panose="02020603050405020304" pitchFamily="18" charset="0"/>
              </a:rPr>
              <a:t>   📁 Dataset Overview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Days One" panose="020B0604020202020204" charset="0"/>
                <a:cs typeface="Times New Roman" panose="02020603050405020304" pitchFamily="18" charset="0"/>
              </a:rPr>
              <a:t>   Included a wide range of clinical features such as: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Days One" panose="020B0604020202020204" charset="0"/>
                <a:cs typeface="Times New Roman" panose="02020603050405020304" pitchFamily="18" charset="0"/>
              </a:rPr>
              <a:t>Demographics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Days One" panose="020B0604020202020204" charset="0"/>
                <a:cs typeface="Times New Roman" panose="02020603050405020304" pitchFamily="18" charset="0"/>
              </a:rPr>
              <a:t>: age, gender, race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Days One" panose="020B0604020202020204" charset="0"/>
                <a:cs typeface="Times New Roman" panose="02020603050405020304" pitchFamily="18" charset="0"/>
              </a:rPr>
              <a:t>Clinical Information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Days One" panose="020B0604020202020204" charset="0"/>
                <a:cs typeface="Times New Roman" panose="02020603050405020304" pitchFamily="18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Days One" panose="020B0604020202020204" charset="0"/>
                <a:cs typeface="Times New Roman" panose="02020603050405020304" pitchFamily="18" charset="0"/>
              </a:rPr>
              <a:t>tobacco_smoking_status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Days One" panose="020B0604020202020204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Days One" panose="020B0604020202020204" charset="0"/>
                <a:cs typeface="Times New Roman" panose="02020603050405020304" pitchFamily="18" charset="0"/>
              </a:rPr>
              <a:t>ajcc_pathologic_stage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Days One" panose="020B0604020202020204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Days One" panose="020B0604020202020204" charset="0"/>
                <a:cs typeface="Times New Roman" panose="02020603050405020304" pitchFamily="18" charset="0"/>
              </a:rPr>
              <a:t>treatment_type</a:t>
            </a:r>
            <a:endParaRPr lang="en-US" altLang="en-US" dirty="0">
              <a:solidFill>
                <a:schemeClr val="tx1">
                  <a:lumMod val="50000"/>
                </a:schemeClr>
              </a:solidFill>
              <a:latin typeface="Days One" panose="020B0604020202020204" charset="0"/>
              <a:cs typeface="Times New Roman" panose="02020603050405020304" pitchFamily="18" charset="0"/>
            </a:endParaRP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Days One" panose="020B0604020202020204" charset="0"/>
                <a:cs typeface="Times New Roman" panose="02020603050405020304" pitchFamily="18" charset="0"/>
              </a:rPr>
              <a:t>Outcome 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Days One" panose="020B0604020202020204" charset="0"/>
                <a:cs typeface="Times New Roman" panose="02020603050405020304" pitchFamily="18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Days One" panose="020B0604020202020204" charset="0"/>
                <a:cs typeface="Times New Roman" panose="02020603050405020304" pitchFamily="18" charset="0"/>
              </a:rPr>
              <a:t>vital_status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Days One" panose="020B0604020202020204" charset="0"/>
                <a:cs typeface="Times New Roman" panose="02020603050405020304" pitchFamily="18" charset="0"/>
              </a:rPr>
              <a:t> (Alive/Dead),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Days One" panose="020B0604020202020204" charset="0"/>
                <a:cs typeface="Times New Roman" panose="02020603050405020304" pitchFamily="18" charset="0"/>
              </a:rPr>
              <a:t>survival_time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Days One" panose="020B0604020202020204" charset="0"/>
                <a:cs typeface="Times New Roman" panose="02020603050405020304" pitchFamily="18" charset="0"/>
              </a:rPr>
              <a:t>, event</a:t>
            </a:r>
          </a:p>
          <a:p>
            <a:pPr>
              <a:buNone/>
            </a:pPr>
            <a:endParaRPr lang="en-US" dirty="0">
              <a:solidFill>
                <a:schemeClr val="tx1">
                  <a:lumMod val="50000"/>
                </a:schemeClr>
              </a:solidFill>
              <a:latin typeface="Days One" panose="020B0604020202020204" charset="0"/>
            </a:endParaRPr>
          </a:p>
          <a:p>
            <a:pPr>
              <a:buNone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Days One" panose="020B0604020202020204" charset="0"/>
                <a:cs typeface="Times New Roman" panose="02020603050405020304" pitchFamily="18" charset="0"/>
              </a:rPr>
              <a:t>Preprocessing steps: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Days One" panose="020B0604020202020204" charset="0"/>
                <a:cs typeface="Times New Roman" panose="02020603050405020304" pitchFamily="18" charset="0"/>
              </a:rPr>
              <a:t>Data cleaning &amp; formatting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Days One" panose="020B0604020202020204" charset="0"/>
                <a:cs typeface="Times New Roman" panose="02020603050405020304" pitchFamily="18" charset="0"/>
              </a:rPr>
              <a:t>Handling missing values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Days One" panose="020B0604020202020204" charset="0"/>
                <a:cs typeface="Times New Roman" panose="02020603050405020304" pitchFamily="18" charset="0"/>
              </a:rPr>
              <a:t>Feature selection and transformation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BA31102-BDF1-1001-B325-543B13B6F284}"/>
              </a:ext>
            </a:extLst>
          </p:cNvPr>
          <p:cNvSpPr/>
          <p:nvPr/>
        </p:nvSpPr>
        <p:spPr>
          <a:xfrm>
            <a:off x="4572000" y="3354452"/>
            <a:ext cx="4056932" cy="139982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FFC0BB5-1201-1502-B988-B63E3189BD6F}"/>
              </a:ext>
            </a:extLst>
          </p:cNvPr>
          <p:cNvSpPr/>
          <p:nvPr/>
        </p:nvSpPr>
        <p:spPr>
          <a:xfrm>
            <a:off x="4572000" y="2115999"/>
            <a:ext cx="4056932" cy="112391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5228D7D-66FE-CEF3-CDF8-06A99149302E}"/>
              </a:ext>
            </a:extLst>
          </p:cNvPr>
          <p:cNvSpPr/>
          <p:nvPr/>
        </p:nvSpPr>
        <p:spPr>
          <a:xfrm>
            <a:off x="4572000" y="783956"/>
            <a:ext cx="4056932" cy="12049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DA97CD-0A07-AE01-BB39-B783AD66E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800" y="288200"/>
            <a:ext cx="7351200" cy="572700"/>
          </a:xfrm>
        </p:spPr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Classification models to predict </a:t>
            </a:r>
            <a:r>
              <a:rPr lang="en-US" sz="2000" dirty="0" err="1">
                <a:solidFill>
                  <a:schemeClr val="bg2"/>
                </a:solidFill>
              </a:rPr>
              <a:t>vital_status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009DC9C-A08B-85C2-14CC-4100C1B900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15068" y="722401"/>
            <a:ext cx="3921466" cy="403187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3ds SemiBold" panose="02000503020000020004" pitchFamily="2" charset="0"/>
              </a:rPr>
              <a:t>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3ds SemiBold" panose="02000503020000020004" pitchFamily="2" charset="0"/>
              </a:rPr>
              <a:t>classification model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3ds SemiBold" panose="02000503020000020004" pitchFamily="2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3ds SemiBold" panose="02000503020000020004" pitchFamily="2" charset="0"/>
              </a:rPr>
              <a:t>is a type of machine learning model used to predict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3ds SemiBold" panose="02000503020000020004" pitchFamily="2" charset="0"/>
              </a:rPr>
              <a:t>categorical outcomes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3ds SemiBold" panose="02000503020000020004" pitchFamily="2" charset="0"/>
              </a:rPr>
              <a:t>. In </a:t>
            </a:r>
            <a:r>
              <a:rPr lang="en-US" altLang="en-US" sz="1600" dirty="0">
                <a:solidFill>
                  <a:schemeClr val="tx1">
                    <a:lumMod val="50000"/>
                  </a:schemeClr>
                </a:solidFill>
                <a:latin typeface="3ds SemiBold" panose="02000503020000020004" pitchFamily="2" charset="0"/>
              </a:rPr>
              <a:t>my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3ds SemiBold" panose="02000503020000020004" pitchFamily="2" charset="0"/>
              </a:rPr>
              <a:t>case, the model is predicting whether 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3ds SemiBold" panose="02000503020000020004" pitchFamily="2" charset="0"/>
              </a:rPr>
              <a:t>lung cancer patient is alive, or dead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3ds SemiBold" panose="02000503020000020004" pitchFamily="2" charset="0"/>
              </a:rPr>
              <a:t> based on clinical features such as: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3ds SemiBold" panose="02000503020000020004" pitchFamily="2" charset="0"/>
              </a:rPr>
              <a:t>AJCC pathologic stage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3ds SemiBold" panose="02000503020000020004" pitchFamily="2" charset="0"/>
              </a:rPr>
              <a:t>Smoking status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3ds SemiBold" panose="02000503020000020004" pitchFamily="2" charset="0"/>
              </a:rPr>
              <a:t>Race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3ds SemiBold" panose="02000503020000020004" pitchFamily="2" charset="0"/>
              </a:rPr>
              <a:t>Treatment type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3ds SemiBold" panose="02000503020000020004" pitchFamily="2" charset="0"/>
              </a:rPr>
              <a:t>Gender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3ds SemiBold" panose="0200050302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3ds SemiBold" panose="02000503020000020004" pitchFamily="2" charset="0"/>
              </a:rPr>
              <a:t>The outcome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3ds SemiBold" panose="02000503020000020004" pitchFamily="2" charset="0"/>
              </a:rPr>
              <a:t>vital_status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3ds SemiBold" panose="02000503020000020004" pitchFamily="2" charset="0"/>
              </a:rPr>
              <a:t>) has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3ds SemiBold" panose="02000503020000020004" pitchFamily="2" charset="0"/>
              </a:rPr>
              <a:t>two classes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3ds SemiBold" panose="02000503020000020004" pitchFamily="2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3ds SemiBold" panose="02000503020000020004" pitchFamily="2" charset="0"/>
              </a:rPr>
              <a:t>Alive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3ds SemiBold" panose="02000503020000020004" pitchFamily="2" charset="0"/>
              </a:rPr>
              <a:t>Dead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3ds SemiBold" panose="0200050302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0312F-D9A8-6A4F-1691-DFF8E5AA1927}"/>
              </a:ext>
            </a:extLst>
          </p:cNvPr>
          <p:cNvSpPr txBox="1"/>
          <p:nvPr/>
        </p:nvSpPr>
        <p:spPr>
          <a:xfrm>
            <a:off x="4572000" y="826353"/>
            <a:ext cx="42333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Days One" panose="020B0604020202020204" charset="0"/>
              </a:rPr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ays One" panose="020B0604020202020204" charset="0"/>
              </a:rPr>
              <a:t>Predicts outcome using log-odds.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ays One" panose="020B0604020202020204" charset="0"/>
              </a:rPr>
              <a:t>Good for interpretability (odds ratios).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ays One" panose="020B0604020202020204" charset="0"/>
              </a:rPr>
              <a:t>Assumes linear relationships.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ays One" panose="020B0604020202020204" charset="0"/>
              </a:rPr>
              <a:t>May underperform on complex data.</a:t>
            </a:r>
          </a:p>
          <a:p>
            <a:endParaRPr lang="en-US" dirty="0">
              <a:latin typeface="Days One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Days One" panose="020B0604020202020204" charset="0"/>
              </a:rPr>
              <a:t>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ays One" panose="020B0604020202020204" charset="0"/>
              </a:rPr>
              <a:t>Splits data into if-then rules.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ays One" panose="020B0604020202020204" charset="0"/>
              </a:rPr>
              <a:t>Highly interpretable.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ays One" panose="020B0604020202020204" charset="0"/>
              </a:rPr>
              <a:t>Prone to overfitting on small datasets.</a:t>
            </a:r>
          </a:p>
          <a:p>
            <a:endParaRPr lang="en-US" dirty="0">
              <a:latin typeface="Days One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Days One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Days One" panose="020B0604020202020204" charset="0"/>
              </a:rPr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ays One" panose="020B0604020202020204" charset="0"/>
              </a:rPr>
              <a:t>Builds many trees → averages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ays One" panose="020B0604020202020204" charset="0"/>
              </a:rPr>
              <a:t>Handles nonlinear data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ays One" panose="020B0604020202020204" charset="0"/>
              </a:rPr>
              <a:t>Offers feature importance.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ays One" panose="020B0604020202020204" charset="0"/>
              </a:rPr>
              <a:t>Less interpretable than a single tree.</a:t>
            </a:r>
          </a:p>
        </p:txBody>
      </p:sp>
    </p:spTree>
    <p:extLst>
      <p:ext uri="{BB962C8B-B14F-4D97-AF65-F5344CB8AC3E}">
        <p14:creationId xmlns:p14="http://schemas.microsoft.com/office/powerpoint/2010/main" val="378403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76EEE0-E7E8-65F3-6651-6B0AFFBF54BA}"/>
              </a:ext>
            </a:extLst>
          </p:cNvPr>
          <p:cNvSpPr/>
          <p:nvPr/>
        </p:nvSpPr>
        <p:spPr>
          <a:xfrm>
            <a:off x="4628734" y="3095660"/>
            <a:ext cx="3966076" cy="1692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2108444-B112-3F37-ECE0-7E00079A0E00}"/>
              </a:ext>
            </a:extLst>
          </p:cNvPr>
          <p:cNvSpPr/>
          <p:nvPr/>
        </p:nvSpPr>
        <p:spPr>
          <a:xfrm>
            <a:off x="546490" y="3095660"/>
            <a:ext cx="3937742" cy="169264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9" name="Google Shape;949;p31"/>
          <p:cNvSpPr txBox="1">
            <a:spLocks noGrp="1"/>
          </p:cNvSpPr>
          <p:nvPr>
            <p:ph type="title"/>
          </p:nvPr>
        </p:nvSpPr>
        <p:spPr>
          <a:xfrm>
            <a:off x="1307378" y="247196"/>
            <a:ext cx="7351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C000"/>
                </a:solidFill>
              </a:rPr>
              <a:t>Comparative Evaluation of Classification Models</a:t>
            </a:r>
            <a:endParaRPr sz="2000" dirty="0">
              <a:solidFill>
                <a:srgbClr val="FFC000"/>
              </a:solidFill>
            </a:endParaRPr>
          </a:p>
        </p:txBody>
      </p:sp>
      <p:sp>
        <p:nvSpPr>
          <p:cNvPr id="950" name="Google Shape;950;p31"/>
          <p:cNvSpPr txBox="1">
            <a:spLocks noGrp="1"/>
          </p:cNvSpPr>
          <p:nvPr>
            <p:ph type="subTitle" idx="1"/>
          </p:nvPr>
        </p:nvSpPr>
        <p:spPr>
          <a:xfrm>
            <a:off x="514880" y="3150425"/>
            <a:ext cx="3937742" cy="1692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3ds SemiBold" panose="02000503020000020004" pitchFamily="2" charset="0"/>
              </a:rPr>
              <a:t>Random Forest outperforms both Logistic Regression and Decision Tree across all metrics, with the highest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3ds SemiBold" panose="02000503020000020004" pitchFamily="2" charset="0"/>
              </a:rPr>
              <a:t>accuracy, AUC, and F1-score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3ds SemiBold" panose="02000503020000020004" pitchFamily="2" charset="0"/>
              </a:rPr>
              <a:t>. Logistic Regression performs the weakest, while Decision Tree shows moderate but consistent performance.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3ds SemiBold" panose="02000503020000020004" pitchFamily="2" charset="0"/>
            </a:endParaRPr>
          </a:p>
        </p:txBody>
      </p:sp>
      <p:sp>
        <p:nvSpPr>
          <p:cNvPr id="951" name="Google Shape;951;p31"/>
          <p:cNvSpPr txBox="1">
            <a:spLocks noGrp="1"/>
          </p:cNvSpPr>
          <p:nvPr>
            <p:ph type="subTitle" idx="2"/>
          </p:nvPr>
        </p:nvSpPr>
        <p:spPr>
          <a:xfrm>
            <a:off x="4603704" y="3019941"/>
            <a:ext cx="4110578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3ds SemiBold" panose="02000503020000020004" pitchFamily="2" charset="0"/>
              </a:rPr>
              <a:t>The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3ds SemiBold" panose="02000503020000020004" pitchFamily="2" charset="0"/>
              </a:rPr>
              <a:t>Random Forest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3ds SemiBold" panose="02000503020000020004" pitchFamily="2" charset="0"/>
              </a:rPr>
              <a:t> model has the best overall performance with the highest area under the curve (AUC), indicating superior classification ability.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3ds SemiBold" panose="02000503020000020004" pitchFamily="2" charset="0"/>
              </a:rPr>
              <a:t>Logistic Regression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3ds SemiBold" panose="02000503020000020004" pitchFamily="2" charset="0"/>
              </a:rPr>
              <a:t> and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3ds SemiBold" panose="02000503020000020004" pitchFamily="2" charset="0"/>
              </a:rPr>
              <a:t>Decision Tree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3ds SemiBold" panose="02000503020000020004" pitchFamily="2" charset="0"/>
              </a:rPr>
              <a:t> perform moderately, with Decision Tree showing the lowest sensitivity-specificity tradeoff.</a:t>
            </a:r>
            <a:endParaRPr dirty="0">
              <a:solidFill>
                <a:schemeClr val="tx1">
                  <a:lumMod val="50000"/>
                </a:schemeClr>
              </a:solidFill>
              <a:latin typeface="3ds SemiBold" panose="02000503020000020004" pitchFamily="2" charset="0"/>
            </a:endParaRPr>
          </a:p>
        </p:txBody>
      </p:sp>
      <p:grpSp>
        <p:nvGrpSpPr>
          <p:cNvPr id="1002" name="Google Shape;1002;p31"/>
          <p:cNvGrpSpPr/>
          <p:nvPr/>
        </p:nvGrpSpPr>
        <p:grpSpPr>
          <a:xfrm rot="899858">
            <a:off x="4265209" y="4358656"/>
            <a:ext cx="613580" cy="1034852"/>
            <a:chOff x="6814440" y="1026720"/>
            <a:chExt cx="1223280" cy="2063160"/>
          </a:xfrm>
        </p:grpSpPr>
        <p:sp>
          <p:nvSpPr>
            <p:cNvPr id="1003" name="Google Shape;1003;p31"/>
            <p:cNvSpPr/>
            <p:nvPr/>
          </p:nvSpPr>
          <p:spPr>
            <a:xfrm>
              <a:off x="6814440" y="1026720"/>
              <a:ext cx="1223280" cy="1574640"/>
            </a:xfrm>
            <a:custGeom>
              <a:avLst/>
              <a:gdLst/>
              <a:ahLst/>
              <a:cxnLst/>
              <a:rect l="l" t="t" r="r" b="b"/>
              <a:pathLst>
                <a:path w="3398" h="4374" extrusionOk="0">
                  <a:moveTo>
                    <a:pt x="3398" y="1699"/>
                  </a:moveTo>
                  <a:cubicBezTo>
                    <a:pt x="3398" y="761"/>
                    <a:pt x="2638" y="0"/>
                    <a:pt x="1699" y="0"/>
                  </a:cubicBezTo>
                  <a:cubicBezTo>
                    <a:pt x="761" y="0"/>
                    <a:pt x="0" y="761"/>
                    <a:pt x="0" y="1699"/>
                  </a:cubicBezTo>
                  <a:cubicBezTo>
                    <a:pt x="0" y="2031"/>
                    <a:pt x="95" y="2339"/>
                    <a:pt x="259" y="2600"/>
                  </a:cubicBezTo>
                  <a:lnTo>
                    <a:pt x="258" y="2601"/>
                  </a:lnTo>
                  <a:cubicBezTo>
                    <a:pt x="258" y="2601"/>
                    <a:pt x="267" y="2613"/>
                    <a:pt x="281" y="2635"/>
                  </a:cubicBezTo>
                  <a:cubicBezTo>
                    <a:pt x="286" y="2642"/>
                    <a:pt x="291" y="2650"/>
                    <a:pt x="295" y="2657"/>
                  </a:cubicBezTo>
                  <a:cubicBezTo>
                    <a:pt x="436" y="2870"/>
                    <a:pt x="927" y="3665"/>
                    <a:pt x="927" y="4374"/>
                  </a:cubicBezTo>
                  <a:lnTo>
                    <a:pt x="1467" y="4374"/>
                  </a:lnTo>
                  <a:lnTo>
                    <a:pt x="2034" y="4374"/>
                  </a:lnTo>
                  <a:lnTo>
                    <a:pt x="2473" y="4374"/>
                  </a:lnTo>
                  <a:cubicBezTo>
                    <a:pt x="2473" y="3547"/>
                    <a:pt x="3142" y="2601"/>
                    <a:pt x="3142" y="2601"/>
                  </a:cubicBezTo>
                  <a:lnTo>
                    <a:pt x="3140" y="2600"/>
                  </a:lnTo>
                  <a:cubicBezTo>
                    <a:pt x="3304" y="2339"/>
                    <a:pt x="3398" y="2030"/>
                    <a:pt x="3398" y="1699"/>
                  </a:cubicBezTo>
                  <a:close/>
                </a:path>
              </a:pathLst>
            </a:custGeom>
            <a:solidFill>
              <a:srgbClr val="FCB10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1"/>
            <p:cNvSpPr/>
            <p:nvPr/>
          </p:nvSpPr>
          <p:spPr>
            <a:xfrm>
              <a:off x="7145280" y="2540880"/>
              <a:ext cx="576720" cy="412560"/>
            </a:xfrm>
            <a:custGeom>
              <a:avLst/>
              <a:gdLst/>
              <a:ahLst/>
              <a:cxnLst/>
              <a:rect l="l" t="t" r="r" b="b"/>
              <a:pathLst>
                <a:path w="1602" h="1146" extrusionOk="0">
                  <a:moveTo>
                    <a:pt x="935" y="0"/>
                  </a:moveTo>
                  <a:lnTo>
                    <a:pt x="667" y="0"/>
                  </a:lnTo>
                  <a:lnTo>
                    <a:pt x="0" y="0"/>
                  </a:lnTo>
                  <a:lnTo>
                    <a:pt x="0" y="794"/>
                  </a:lnTo>
                  <a:lnTo>
                    <a:pt x="427" y="1146"/>
                  </a:lnTo>
                  <a:lnTo>
                    <a:pt x="667" y="1146"/>
                  </a:lnTo>
                  <a:lnTo>
                    <a:pt x="935" y="1146"/>
                  </a:lnTo>
                  <a:lnTo>
                    <a:pt x="1176" y="1146"/>
                  </a:lnTo>
                  <a:lnTo>
                    <a:pt x="1602" y="794"/>
                  </a:lnTo>
                  <a:lnTo>
                    <a:pt x="1602" y="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3E282C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1"/>
            <p:cNvSpPr/>
            <p:nvPr/>
          </p:nvSpPr>
          <p:spPr>
            <a:xfrm>
              <a:off x="7115040" y="1859400"/>
              <a:ext cx="583200" cy="661320"/>
            </a:xfrm>
            <a:custGeom>
              <a:avLst/>
              <a:gdLst/>
              <a:ahLst/>
              <a:cxnLst/>
              <a:rect l="l" t="t" r="r" b="b"/>
              <a:pathLst>
                <a:path w="1620" h="1837" extrusionOk="0">
                  <a:moveTo>
                    <a:pt x="1068" y="53"/>
                  </a:moveTo>
                  <a:cubicBezTo>
                    <a:pt x="1066" y="53"/>
                    <a:pt x="1065" y="53"/>
                    <a:pt x="1063" y="53"/>
                  </a:cubicBezTo>
                  <a:cubicBezTo>
                    <a:pt x="1003" y="54"/>
                    <a:pt x="964" y="76"/>
                    <a:pt x="953" y="114"/>
                  </a:cubicBezTo>
                  <a:cubicBezTo>
                    <a:pt x="936" y="173"/>
                    <a:pt x="983" y="255"/>
                    <a:pt x="1062" y="305"/>
                  </a:cubicBezTo>
                  <a:cubicBezTo>
                    <a:pt x="1083" y="319"/>
                    <a:pt x="1104" y="329"/>
                    <a:pt x="1125" y="336"/>
                  </a:cubicBezTo>
                  <a:cubicBezTo>
                    <a:pt x="1164" y="258"/>
                    <a:pt x="1180" y="177"/>
                    <a:pt x="1165" y="122"/>
                  </a:cubicBezTo>
                  <a:cubicBezTo>
                    <a:pt x="1153" y="76"/>
                    <a:pt x="1120" y="53"/>
                    <a:pt x="1068" y="53"/>
                  </a:cubicBezTo>
                  <a:moveTo>
                    <a:pt x="584" y="37"/>
                  </a:moveTo>
                  <a:cubicBezTo>
                    <a:pt x="546" y="37"/>
                    <a:pt x="506" y="55"/>
                    <a:pt x="481" y="86"/>
                  </a:cubicBezTo>
                  <a:cubicBezTo>
                    <a:pt x="432" y="148"/>
                    <a:pt x="446" y="245"/>
                    <a:pt x="518" y="356"/>
                  </a:cubicBezTo>
                  <a:cubicBezTo>
                    <a:pt x="584" y="336"/>
                    <a:pt x="634" y="286"/>
                    <a:pt x="667" y="207"/>
                  </a:cubicBezTo>
                  <a:cubicBezTo>
                    <a:pt x="695" y="134"/>
                    <a:pt x="684" y="77"/>
                    <a:pt x="638" y="50"/>
                  </a:cubicBezTo>
                  <a:cubicBezTo>
                    <a:pt x="622" y="41"/>
                    <a:pt x="603" y="37"/>
                    <a:pt x="584" y="37"/>
                  </a:cubicBezTo>
                  <a:moveTo>
                    <a:pt x="449" y="1837"/>
                  </a:moveTo>
                  <a:lnTo>
                    <a:pt x="0" y="165"/>
                  </a:lnTo>
                  <a:lnTo>
                    <a:pt x="43" y="199"/>
                  </a:lnTo>
                  <a:cubicBezTo>
                    <a:pt x="46" y="201"/>
                    <a:pt x="287" y="388"/>
                    <a:pt x="479" y="364"/>
                  </a:cubicBezTo>
                  <a:cubicBezTo>
                    <a:pt x="375" y="198"/>
                    <a:pt x="422" y="101"/>
                    <a:pt x="452" y="63"/>
                  </a:cubicBezTo>
                  <a:cubicBezTo>
                    <a:pt x="500" y="2"/>
                    <a:pt x="592" y="-18"/>
                    <a:pt x="656" y="18"/>
                  </a:cubicBezTo>
                  <a:cubicBezTo>
                    <a:pt x="719" y="54"/>
                    <a:pt x="736" y="129"/>
                    <a:pt x="702" y="220"/>
                  </a:cubicBezTo>
                  <a:cubicBezTo>
                    <a:pt x="666" y="306"/>
                    <a:pt x="611" y="362"/>
                    <a:pt x="540" y="388"/>
                  </a:cubicBezTo>
                  <a:cubicBezTo>
                    <a:pt x="560" y="415"/>
                    <a:pt x="583" y="443"/>
                    <a:pt x="609" y="472"/>
                  </a:cubicBezTo>
                  <a:cubicBezTo>
                    <a:pt x="738" y="611"/>
                    <a:pt x="859" y="588"/>
                    <a:pt x="938" y="544"/>
                  </a:cubicBezTo>
                  <a:cubicBezTo>
                    <a:pt x="1008" y="505"/>
                    <a:pt x="1067" y="439"/>
                    <a:pt x="1108" y="368"/>
                  </a:cubicBezTo>
                  <a:cubicBezTo>
                    <a:pt x="1078" y="358"/>
                    <a:pt x="1056" y="345"/>
                    <a:pt x="1042" y="336"/>
                  </a:cubicBezTo>
                  <a:cubicBezTo>
                    <a:pt x="948" y="277"/>
                    <a:pt x="896" y="180"/>
                    <a:pt x="917" y="104"/>
                  </a:cubicBezTo>
                  <a:cubicBezTo>
                    <a:pt x="933" y="49"/>
                    <a:pt x="986" y="17"/>
                    <a:pt x="1063" y="16"/>
                  </a:cubicBezTo>
                  <a:cubicBezTo>
                    <a:pt x="1134" y="14"/>
                    <a:pt x="1183" y="49"/>
                    <a:pt x="1201" y="112"/>
                  </a:cubicBezTo>
                  <a:cubicBezTo>
                    <a:pt x="1217" y="174"/>
                    <a:pt x="1202" y="262"/>
                    <a:pt x="1161" y="347"/>
                  </a:cubicBezTo>
                  <a:cubicBezTo>
                    <a:pt x="1344" y="388"/>
                    <a:pt x="1522" y="250"/>
                    <a:pt x="1579" y="200"/>
                  </a:cubicBezTo>
                  <a:lnTo>
                    <a:pt x="1620" y="164"/>
                  </a:lnTo>
                  <a:lnTo>
                    <a:pt x="1286" y="1835"/>
                  </a:lnTo>
                  <a:lnTo>
                    <a:pt x="1250" y="1828"/>
                  </a:lnTo>
                  <a:lnTo>
                    <a:pt x="1563" y="261"/>
                  </a:lnTo>
                  <a:cubicBezTo>
                    <a:pt x="1387" y="398"/>
                    <a:pt x="1240" y="403"/>
                    <a:pt x="1145" y="379"/>
                  </a:cubicBezTo>
                  <a:cubicBezTo>
                    <a:pt x="1100" y="459"/>
                    <a:pt x="1035" y="533"/>
                    <a:pt x="956" y="577"/>
                  </a:cubicBezTo>
                  <a:cubicBezTo>
                    <a:pt x="828" y="648"/>
                    <a:pt x="695" y="619"/>
                    <a:pt x="582" y="497"/>
                  </a:cubicBezTo>
                  <a:cubicBezTo>
                    <a:pt x="550" y="462"/>
                    <a:pt x="523" y="429"/>
                    <a:pt x="501" y="398"/>
                  </a:cubicBezTo>
                  <a:cubicBezTo>
                    <a:pt x="339" y="429"/>
                    <a:pt x="147" y="316"/>
                    <a:pt x="63" y="259"/>
                  </a:cubicBezTo>
                  <a:lnTo>
                    <a:pt x="485" y="1827"/>
                  </a:lnTo>
                  <a:lnTo>
                    <a:pt x="449" y="1837"/>
                  </a:lnTo>
                  <a:close/>
                </a:path>
              </a:pathLst>
            </a:custGeom>
            <a:solidFill>
              <a:srgbClr val="3E282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1"/>
            <p:cNvSpPr/>
            <p:nvPr/>
          </p:nvSpPr>
          <p:spPr>
            <a:xfrm>
              <a:off x="7079040" y="2500560"/>
              <a:ext cx="709560" cy="73800"/>
            </a:xfrm>
            <a:custGeom>
              <a:avLst/>
              <a:gdLst/>
              <a:ahLst/>
              <a:cxnLst/>
              <a:rect l="l" t="t" r="r" b="b"/>
              <a:pathLst>
                <a:path w="1971" h="205" extrusionOk="0">
                  <a:moveTo>
                    <a:pt x="1861" y="0"/>
                  </a:moveTo>
                  <a:lnTo>
                    <a:pt x="110" y="0"/>
                  </a:lnTo>
                  <a:cubicBezTo>
                    <a:pt x="49" y="0"/>
                    <a:pt x="0" y="46"/>
                    <a:pt x="0" y="102"/>
                  </a:cubicBezTo>
                  <a:cubicBezTo>
                    <a:pt x="0" y="159"/>
                    <a:pt x="49" y="205"/>
                    <a:pt x="110" y="205"/>
                  </a:cubicBezTo>
                  <a:lnTo>
                    <a:pt x="1861" y="205"/>
                  </a:lnTo>
                  <a:cubicBezTo>
                    <a:pt x="1922" y="205"/>
                    <a:pt x="1971" y="159"/>
                    <a:pt x="1971" y="102"/>
                  </a:cubicBezTo>
                  <a:cubicBezTo>
                    <a:pt x="1971" y="46"/>
                    <a:pt x="1922" y="0"/>
                    <a:pt x="1861" y="0"/>
                  </a:cubicBezTo>
                  <a:close/>
                </a:path>
              </a:pathLst>
            </a:custGeom>
            <a:solidFill>
              <a:srgbClr val="00909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28800" rIns="90000" bIns="28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1"/>
            <p:cNvSpPr/>
            <p:nvPr/>
          </p:nvSpPr>
          <p:spPr>
            <a:xfrm>
              <a:off x="7079040" y="2613600"/>
              <a:ext cx="709560" cy="73440"/>
            </a:xfrm>
            <a:custGeom>
              <a:avLst/>
              <a:gdLst/>
              <a:ahLst/>
              <a:cxnLst/>
              <a:rect l="l" t="t" r="r" b="b"/>
              <a:pathLst>
                <a:path w="1971" h="204" extrusionOk="0">
                  <a:moveTo>
                    <a:pt x="1861" y="0"/>
                  </a:moveTo>
                  <a:lnTo>
                    <a:pt x="110" y="0"/>
                  </a:lnTo>
                  <a:cubicBezTo>
                    <a:pt x="49" y="0"/>
                    <a:pt x="0" y="46"/>
                    <a:pt x="0" y="102"/>
                  </a:cubicBezTo>
                  <a:cubicBezTo>
                    <a:pt x="0" y="159"/>
                    <a:pt x="49" y="204"/>
                    <a:pt x="110" y="204"/>
                  </a:cubicBezTo>
                  <a:lnTo>
                    <a:pt x="1861" y="204"/>
                  </a:lnTo>
                  <a:cubicBezTo>
                    <a:pt x="1922" y="204"/>
                    <a:pt x="1971" y="159"/>
                    <a:pt x="1971" y="102"/>
                  </a:cubicBezTo>
                  <a:cubicBezTo>
                    <a:pt x="1971" y="46"/>
                    <a:pt x="1922" y="0"/>
                    <a:pt x="1861" y="0"/>
                  </a:cubicBezTo>
                  <a:close/>
                </a:path>
              </a:pathLst>
            </a:custGeom>
            <a:solidFill>
              <a:srgbClr val="00909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1"/>
            <p:cNvSpPr/>
            <p:nvPr/>
          </p:nvSpPr>
          <p:spPr>
            <a:xfrm>
              <a:off x="7079040" y="2726640"/>
              <a:ext cx="709560" cy="73440"/>
            </a:xfrm>
            <a:custGeom>
              <a:avLst/>
              <a:gdLst/>
              <a:ahLst/>
              <a:cxnLst/>
              <a:rect l="l" t="t" r="r" b="b"/>
              <a:pathLst>
                <a:path w="1971" h="204" extrusionOk="0">
                  <a:moveTo>
                    <a:pt x="1861" y="0"/>
                  </a:moveTo>
                  <a:lnTo>
                    <a:pt x="110" y="0"/>
                  </a:lnTo>
                  <a:cubicBezTo>
                    <a:pt x="49" y="0"/>
                    <a:pt x="0" y="45"/>
                    <a:pt x="0" y="102"/>
                  </a:cubicBezTo>
                  <a:cubicBezTo>
                    <a:pt x="0" y="158"/>
                    <a:pt x="49" y="204"/>
                    <a:pt x="110" y="204"/>
                  </a:cubicBezTo>
                  <a:lnTo>
                    <a:pt x="1861" y="204"/>
                  </a:lnTo>
                  <a:cubicBezTo>
                    <a:pt x="1922" y="204"/>
                    <a:pt x="1971" y="158"/>
                    <a:pt x="1971" y="102"/>
                  </a:cubicBezTo>
                  <a:cubicBezTo>
                    <a:pt x="1971" y="45"/>
                    <a:pt x="1922" y="0"/>
                    <a:pt x="1861" y="0"/>
                  </a:cubicBezTo>
                  <a:close/>
                </a:path>
              </a:pathLst>
            </a:custGeom>
            <a:solidFill>
              <a:srgbClr val="00909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1"/>
            <p:cNvSpPr/>
            <p:nvPr/>
          </p:nvSpPr>
          <p:spPr>
            <a:xfrm>
              <a:off x="7299000" y="2953440"/>
              <a:ext cx="269280" cy="136440"/>
            </a:xfrm>
            <a:custGeom>
              <a:avLst/>
              <a:gdLst/>
              <a:ahLst/>
              <a:cxnLst/>
              <a:rect l="l" t="t" r="r" b="b"/>
              <a:pathLst>
                <a:path w="748" h="379" extrusionOk="0">
                  <a:moveTo>
                    <a:pt x="0" y="0"/>
                  </a:moveTo>
                  <a:lnTo>
                    <a:pt x="0" y="5"/>
                  </a:lnTo>
                  <a:cubicBezTo>
                    <a:pt x="0" y="211"/>
                    <a:pt x="168" y="379"/>
                    <a:pt x="374" y="379"/>
                  </a:cubicBezTo>
                  <a:cubicBezTo>
                    <a:pt x="581" y="379"/>
                    <a:pt x="748" y="211"/>
                    <a:pt x="748" y="5"/>
                  </a:cubicBezTo>
                  <a:lnTo>
                    <a:pt x="7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09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D954FF5-7CCC-83E2-21F7-F92A76436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84" y="761566"/>
            <a:ext cx="3894769" cy="2217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AF4A8C-C920-462B-FB35-114D57B8F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234" y="761566"/>
            <a:ext cx="3827600" cy="2220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FD18A5-B43E-3B75-EB8E-C5B9C54CE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38662" y="835273"/>
            <a:ext cx="3867000" cy="3748016"/>
          </a:xfrm>
          <a:solidFill>
            <a:schemeClr val="bg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pPr marL="139700" indent="0" algn="just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ptos Black" panose="020B0004020202020204" pitchFamily="34" charset="0"/>
              </a:rPr>
              <a:t>This bar chart illustrates the relative importance of features used in the classification-based Random Forest model. The importance scores are based on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ptos Black" panose="020B0004020202020204" pitchFamily="34" charset="0"/>
              </a:rPr>
              <a:t>Mean Decrease in Accuracy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ptos Black" panose="020B0004020202020204" pitchFamily="34" charset="0"/>
              </a:rPr>
              <a:t>, which quantifies the drop in the model’s classification performance when a particular feature is randomly shuffled. A higher score indicates that the feature plays a more crucial role in correctly predicting the target class. This visualization helps identify which predictors are most influential in the decision-making process of the model.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CB3848-2BA4-4DC5-42CE-496E4C3F2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647" y="262573"/>
            <a:ext cx="7351200" cy="572700"/>
          </a:xfrm>
        </p:spPr>
        <p:txBody>
          <a:bodyPr/>
          <a:lstStyle/>
          <a:p>
            <a:r>
              <a:rPr lang="en-US" sz="2000" dirty="0">
                <a:solidFill>
                  <a:srgbClr val="FFC000"/>
                </a:solidFill>
              </a:rPr>
              <a:t>Key Predictors in Random Forest Model</a:t>
            </a:r>
            <a:endParaRPr lang="en-US" sz="3200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F196C-A1FB-3341-7BAB-5BB768D3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85" y="835273"/>
            <a:ext cx="4033662" cy="37480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2536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AF0746B-69E8-255D-0FFE-41B645BC97DF}"/>
              </a:ext>
            </a:extLst>
          </p:cNvPr>
          <p:cNvSpPr/>
          <p:nvPr/>
        </p:nvSpPr>
        <p:spPr>
          <a:xfrm>
            <a:off x="568523" y="3170961"/>
            <a:ext cx="4168729" cy="16004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CE5AA7-CA5E-F6AB-86BB-CF83E9416429}"/>
              </a:ext>
            </a:extLst>
          </p:cNvPr>
          <p:cNvSpPr/>
          <p:nvPr/>
        </p:nvSpPr>
        <p:spPr>
          <a:xfrm>
            <a:off x="4850236" y="3170962"/>
            <a:ext cx="3688428" cy="1600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61AAC-13C0-DCCE-C5C1-E022204D4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378" y="848115"/>
            <a:ext cx="3567286" cy="22488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28400031-D0F9-E9D2-1467-0EA2693B8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60295" y="260312"/>
            <a:ext cx="43524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Days One" panose="020B0604020202020204" charset="0"/>
              </a:rPr>
              <a:t>Kaplan–Meier Survival Curves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Days On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ays One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7B284D-72C6-8963-C2F0-F1523B8472F0}"/>
              </a:ext>
            </a:extLst>
          </p:cNvPr>
          <p:cNvSpPr txBox="1"/>
          <p:nvPr/>
        </p:nvSpPr>
        <p:spPr>
          <a:xfrm>
            <a:off x="4850236" y="3354079"/>
            <a:ext cx="36884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Days One" panose="020B0604020202020204" charset="0"/>
              </a:rPr>
              <a:t>Non-Smokers: Best survival outcomes.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Days One" panose="020B0604020202020204" charset="0"/>
              </a:rPr>
              <a:t>Current Smokers: Steep decline, poor prognosis.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Days One" panose="020B0604020202020204" charset="0"/>
              </a:rPr>
              <a:t>Reformed Smokers: Early drop in survival, possibly late quitting.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66AD8-5E5A-FA1A-B207-57E459FCAA40}"/>
              </a:ext>
            </a:extLst>
          </p:cNvPr>
          <p:cNvSpPr txBox="1"/>
          <p:nvPr/>
        </p:nvSpPr>
        <p:spPr>
          <a:xfrm>
            <a:off x="627399" y="3254052"/>
            <a:ext cx="4168729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Days One" panose="020B0604020202020204" charset="0"/>
              </a:rPr>
              <a:t>Stage I: Highest survival probability over time.</a:t>
            </a:r>
          </a:p>
          <a:p>
            <a:r>
              <a:rPr lang="en-US" sz="1300" dirty="0">
                <a:latin typeface="Days One" panose="020B0604020202020204" charset="0"/>
              </a:rPr>
              <a:t>Stage II: Slightly lower survival than Stage I</a:t>
            </a:r>
          </a:p>
          <a:p>
            <a:r>
              <a:rPr lang="en-US" sz="1300" dirty="0">
                <a:latin typeface="Days One" panose="020B0604020202020204" charset="0"/>
              </a:rPr>
              <a:t>Stage III (cyan/blue): Steeper drop, meaning survival decreases faster.</a:t>
            </a:r>
          </a:p>
          <a:p>
            <a:r>
              <a:rPr lang="en-US" sz="1300" dirty="0">
                <a:latin typeface="Days One" panose="020B0604020202020204" charset="0"/>
              </a:rPr>
              <a:t>Stage IV (purple): A steep drop initially, but flattens out later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E6F9D0-5E38-C750-FC6F-34BAE9AB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76" y="848115"/>
            <a:ext cx="3838224" cy="22488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7079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F8A4BB-66EA-14F0-1C0B-5B8B74E2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104" y="179350"/>
            <a:ext cx="7351200" cy="572700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Key Takeaways and 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13277BE-13EC-0242-8A2D-DD82611A3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97261" y="1073266"/>
            <a:ext cx="835366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Random Forest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achieved the highest accuracy and AUC, making it the most reliable model.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AJCC Stage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rPr>
              <a:t> and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smoking status</a:t>
            </a:r>
            <a:r>
              <a:rPr lang="en-US" altLang="en-US" sz="18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were the strongest predictors of survival.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Non-smokers and patients in early cancer stages had better long-term survival.</a:t>
            </a:r>
            <a:endParaRPr lang="en-US" altLang="en-US" sz="18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Logistic Regression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was limited by its linear assumptions;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Decision Trees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offered interpretability but less accuracy.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Machine learning can play a vital role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personalized treatment planning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for  lung cancer patients.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A169FA-C8F6-D345-CE38-EE1E23D95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8" y="0"/>
            <a:ext cx="1231499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30058"/>
      </p:ext>
    </p:extLst>
  </p:cSld>
  <p:clrMapOvr>
    <a:masterClrMapping/>
  </p:clrMapOvr>
</p:sld>
</file>

<file path=ppt/theme/theme1.xml><?xml version="1.0" encoding="utf-8"?>
<a:theme xmlns:a="http://schemas.openxmlformats.org/drawingml/2006/main" name="Data Analysis and Statistics - 5th grade by Slidesgo">
  <a:themeElements>
    <a:clrScheme name="Simple Light">
      <a:dk1>
        <a:srgbClr val="3C2C31"/>
      </a:dk1>
      <a:lt1>
        <a:srgbClr val="E24E42"/>
      </a:lt1>
      <a:dk2>
        <a:srgbClr val="E9B000"/>
      </a:dk2>
      <a:lt2>
        <a:srgbClr val="008F95"/>
      </a:lt2>
      <a:accent1>
        <a:srgbClr val="DDFBFC"/>
      </a:accent1>
      <a:accent2>
        <a:srgbClr val="EB6E80"/>
      </a:accent2>
      <a:accent3>
        <a:srgbClr val="F8D2D2"/>
      </a:accent3>
      <a:accent4>
        <a:srgbClr val="FAEBEB"/>
      </a:accent4>
      <a:accent5>
        <a:srgbClr val="FFFFFF"/>
      </a:accent5>
      <a:accent6>
        <a:srgbClr val="FFFFFF"/>
      </a:accent6>
      <a:hlink>
        <a:srgbClr val="3C2C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</TotalTime>
  <Words>739</Words>
  <Application>Microsoft Office PowerPoint</Application>
  <PresentationFormat>On-screen Show (16:9)</PresentationFormat>
  <Paragraphs>79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Bebas Neue</vt:lpstr>
      <vt:lpstr>Days One</vt:lpstr>
      <vt:lpstr>Darker Grotesque SemiBold</vt:lpstr>
      <vt:lpstr>3ds SemiBold</vt:lpstr>
      <vt:lpstr>Courier New</vt:lpstr>
      <vt:lpstr>Arial</vt:lpstr>
      <vt:lpstr>Lato</vt:lpstr>
      <vt:lpstr>Wingdings</vt:lpstr>
      <vt:lpstr>Aptos Black</vt:lpstr>
      <vt:lpstr>Data Analysis and Statistics - 5th grade by Slidesgo</vt:lpstr>
      <vt:lpstr>Predictive Modeling of Lung Cancer Outcomes Using R:  A Machine Learning Approach</vt:lpstr>
      <vt:lpstr>Introduction</vt:lpstr>
      <vt:lpstr>PowerPoint Presentation</vt:lpstr>
      <vt:lpstr>Data</vt:lpstr>
      <vt:lpstr>Classification models to predict vital_status</vt:lpstr>
      <vt:lpstr>Comparative Evaluation of Classification Models</vt:lpstr>
      <vt:lpstr>Key Predictors in Random Forest Model</vt:lpstr>
      <vt:lpstr>Kaplan–Meier Survival Curves </vt:lpstr>
      <vt:lpstr>Key Takeaways and 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Aranganathan Mahalingam</dc:creator>
  <cp:lastModifiedBy>ARANGANATHAN MAHALAKSHMI</cp:lastModifiedBy>
  <cp:revision>16</cp:revision>
  <dcterms:modified xsi:type="dcterms:W3CDTF">2025-04-28T01:39:56Z</dcterms:modified>
</cp:coreProperties>
</file>